
<file path=[Content_Types].xml><?xml version="1.0" encoding="utf-8"?>
<Types xmlns="http://schemas.openxmlformats.org/package/2006/content-types">
  <Default Extension="odttf" ContentType="application/vnd.openxmlformats-officedocument.obfuscatedFont"/>
  <Default Extension="png" ContentType="image/png"/>
  <Default Extension="rels" ContentType="application/vnd.openxmlformats-package.relationships+xml"/>
  <Default Extension="xml" ContentType="application/xml"/>
  <Override PartName="/word/document.xml" ContentType="application/vnd.openxmlformats-officedocument.wordprocessingml.document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word/numbering.xml" ContentType="application/vnd.openxmlformats-officedocument.wordprocessingml.numbering+xml"/>
  <Override PartName="/word/styles.xml" ContentType="application/vnd.openxmlformats-officedocument.wordprocessingml.styles+xml"/>
  <Override PartName="/word/settings.xml" ContentType="application/vnd.openxmlformats-officedocument.wordprocessingml.settings+xml"/>
  <Override PartName="/word/webSettings.xml" ContentType="application/vnd.openxmlformats-officedocument.wordprocessingml.webSettings+xml"/>
  <Override PartName="/word/footnotes.xml" ContentType="application/vnd.openxmlformats-officedocument.wordprocessingml.footnotes+xml"/>
  <Override PartName="/word/endnotes.xml" ContentType="application/vnd.openxmlformats-officedocument.wordprocessingml.endnotes+xml"/>
  <Override PartName="/word/header1.xml" ContentType="application/vnd.openxmlformats-officedocument.wordprocessingml.header+xml"/>
  <Override PartName="/word/footer1.xml" ContentType="application/vnd.openxmlformats-officedocument.wordprocessingml.footer+xml"/>
  <Override PartName="/word/fontTable.xml" ContentType="application/vnd.openxmlformats-officedocument.wordprocessingml.fontTable+xml"/>
  <Override PartName="/word/theme/theme1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word/document.xml"/><Relationship Id="rId4" Type="http://schemas.openxmlformats.org/officeDocument/2006/relationships/custom-properties" Target="docProps/custom.xml"/></Relationships>
</file>

<file path=word/document.xml><?xml version="1.0" encoding="utf-8"?>
<w:document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body>
    <w:p w14:paraId="020D0C08" w14:textId="248EC89F" w:rsidR="00A565D2" w:rsidRDefault="002C65FD">
      <w:pPr>
        <w:spacing w:after="280" w:line="240" w:lineRule="auto"/>
        <w:jc w:val="center"/>
        <w:rPr>
          <w:smallCaps/>
          <w:color w:val="000000"/>
          <w:sz w:val="24"/>
          <w:szCs w:val="24"/>
        </w:rPr>
      </w:pPr>
      <w:r>
        <w:rPr>
          <w:b/>
          <w:smallCaps/>
          <w:color w:val="000000"/>
          <w:sz w:val="24"/>
          <w:szCs w:val="24"/>
        </w:rPr>
        <w:t xml:space="preserve">ANEXO </w:t>
      </w:r>
      <w:sdt>
        <w:sdtPr>
          <w:tag w:val="goog_rdk_0"/>
          <w:id w:val="484361195"/>
        </w:sdtPr>
        <w:sdtContent>
          <w:r>
            <w:rPr>
              <w:b/>
              <w:smallCaps/>
              <w:color w:val="000000"/>
              <w:sz w:val="24"/>
              <w:szCs w:val="24"/>
            </w:rPr>
            <w:t>III</w:t>
          </w:r>
        </w:sdtContent>
      </w:sdt>
      <w:sdt>
        <w:sdtPr>
          <w:tag w:val="goog_rdk_1"/>
          <w:id w:val="1819845665"/>
          <w:showingPlcHdr/>
        </w:sdtPr>
        <w:sdtContent>
          <w:r w:rsidR="00B2360A">
            <w:t xml:space="preserve">     </w:t>
          </w:r>
        </w:sdtContent>
      </w:sdt>
    </w:p>
    <w:p w14:paraId="37C8C847" w14:textId="5ECA2CE2" w:rsidR="00CC2AD0" w:rsidRPr="00D47D28" w:rsidRDefault="00CC2AD0" w:rsidP="00D47D28">
      <w:pPr>
        <w:spacing w:before="280" w:after="280" w:line="240" w:lineRule="auto"/>
        <w:jc w:val="center"/>
        <w:rPr>
          <w:rFonts w:ascii="Garamond" w:hAnsi="Garamond"/>
          <w:smallCaps/>
          <w:color w:val="000000"/>
          <w:sz w:val="24"/>
          <w:szCs w:val="24"/>
        </w:rPr>
      </w:pPr>
      <w:r w:rsidRPr="003A727E">
        <w:rPr>
          <w:rFonts w:ascii="Garamond" w:hAnsi="Garamond"/>
          <w:b/>
          <w:smallCaps/>
          <w:color w:val="000000"/>
          <w:sz w:val="24"/>
          <w:szCs w:val="24"/>
        </w:rPr>
        <w:t>CRITÉRIOS UTILIZADOS NA AVALIAÇÃO DE MÉRITO CULTURAL</w:t>
      </w:r>
    </w:p>
    <w:p w14:paraId="2CB81380" w14:textId="77777777" w:rsidR="00CC2AD0" w:rsidRPr="003A727E" w:rsidRDefault="00CC2AD0" w:rsidP="00CC2AD0">
      <w:pPr>
        <w:spacing w:before="120" w:after="120" w:line="240" w:lineRule="auto"/>
        <w:ind w:left="120" w:right="120"/>
        <w:jc w:val="both"/>
        <w:rPr>
          <w:rFonts w:ascii="Garamond" w:hAnsi="Garamond"/>
          <w:color w:val="000000"/>
          <w:sz w:val="24"/>
          <w:szCs w:val="24"/>
        </w:rPr>
      </w:pPr>
      <w:r w:rsidRPr="003A727E">
        <w:rPr>
          <w:rFonts w:ascii="Garamond" w:hAnsi="Garamond"/>
          <w:color w:val="000000"/>
          <w:sz w:val="24"/>
          <w:szCs w:val="24"/>
        </w:rPr>
        <w:t xml:space="preserve">A avaliação dos projetos será realizada mediante atribuição de notas aos critérios de seleção, conforme descrição a seguir: </w:t>
      </w:r>
    </w:p>
    <w:p w14:paraId="2CD0E8D2" w14:textId="77777777" w:rsidR="00CC2AD0" w:rsidRPr="003A727E" w:rsidRDefault="00CC2AD0" w:rsidP="00CC2AD0">
      <w:pPr>
        <w:spacing w:before="120" w:after="120" w:line="240" w:lineRule="auto"/>
        <w:ind w:left="120" w:right="120"/>
        <w:jc w:val="both"/>
        <w:rPr>
          <w:rFonts w:ascii="Garamond" w:hAnsi="Garamond"/>
          <w:color w:val="000000"/>
          <w:sz w:val="24"/>
          <w:szCs w:val="24"/>
        </w:rPr>
      </w:pPr>
      <w:r w:rsidRPr="003A727E">
        <w:rPr>
          <w:rFonts w:ascii="Garamond" w:hAnsi="Garamond"/>
          <w:color w:val="000000"/>
          <w:sz w:val="24"/>
          <w:szCs w:val="24"/>
        </w:rPr>
        <w:t xml:space="preserve">• Grau pleno de atendimento do critério - 10 pontos; </w:t>
      </w:r>
    </w:p>
    <w:p w14:paraId="65809987" w14:textId="77777777" w:rsidR="00CC2AD0" w:rsidRPr="003A727E" w:rsidRDefault="00CC2AD0" w:rsidP="00CC2AD0">
      <w:pPr>
        <w:spacing w:before="120" w:after="120" w:line="240" w:lineRule="auto"/>
        <w:ind w:left="120" w:right="120"/>
        <w:jc w:val="both"/>
        <w:rPr>
          <w:rFonts w:ascii="Garamond" w:hAnsi="Garamond"/>
          <w:color w:val="000000"/>
          <w:sz w:val="24"/>
          <w:szCs w:val="24"/>
        </w:rPr>
      </w:pPr>
      <w:r w:rsidRPr="003A727E">
        <w:rPr>
          <w:rFonts w:ascii="Garamond" w:hAnsi="Garamond"/>
          <w:color w:val="000000"/>
          <w:sz w:val="24"/>
          <w:szCs w:val="24"/>
        </w:rPr>
        <w:t xml:space="preserve">• Grau satisfatório de atendimento do critério – 6 pontos; </w:t>
      </w:r>
    </w:p>
    <w:p w14:paraId="118EB6B3" w14:textId="77777777" w:rsidR="00CC2AD0" w:rsidRPr="003A727E" w:rsidRDefault="00CC2AD0" w:rsidP="00CC2AD0">
      <w:pPr>
        <w:spacing w:before="120" w:after="120" w:line="240" w:lineRule="auto"/>
        <w:ind w:left="120" w:right="120"/>
        <w:jc w:val="both"/>
        <w:rPr>
          <w:rFonts w:ascii="Garamond" w:hAnsi="Garamond"/>
          <w:color w:val="000000"/>
          <w:sz w:val="24"/>
          <w:szCs w:val="24"/>
        </w:rPr>
      </w:pPr>
      <w:r w:rsidRPr="003A727E">
        <w:rPr>
          <w:rFonts w:ascii="Garamond" w:hAnsi="Garamond"/>
          <w:color w:val="000000"/>
          <w:sz w:val="24"/>
          <w:szCs w:val="24"/>
        </w:rPr>
        <w:t xml:space="preserve">• Grau insatisfatório de atendimento do critério – 2 pontos; </w:t>
      </w:r>
    </w:p>
    <w:p w14:paraId="2B039EA9" w14:textId="77777777" w:rsidR="00CC2AD0" w:rsidRPr="003A727E" w:rsidRDefault="00CC2AD0" w:rsidP="00CC2AD0">
      <w:pPr>
        <w:spacing w:before="120" w:after="120" w:line="240" w:lineRule="auto"/>
        <w:ind w:left="120" w:right="120"/>
        <w:jc w:val="both"/>
        <w:rPr>
          <w:rFonts w:ascii="Garamond" w:hAnsi="Garamond"/>
          <w:color w:val="000000"/>
          <w:sz w:val="24"/>
          <w:szCs w:val="24"/>
        </w:rPr>
      </w:pPr>
      <w:r w:rsidRPr="003A727E">
        <w:rPr>
          <w:rFonts w:ascii="Garamond" w:hAnsi="Garamond"/>
          <w:color w:val="000000"/>
          <w:sz w:val="24"/>
          <w:szCs w:val="24"/>
        </w:rPr>
        <w:t>• Não atendimento do critério – 0 pontos.</w:t>
      </w:r>
    </w:p>
    <w:p w14:paraId="44EA849F" w14:textId="1B3F23AF" w:rsidR="00CC2AD0" w:rsidRPr="003A727E" w:rsidRDefault="00CC2AD0" w:rsidP="00CC2AD0">
      <w:pPr>
        <w:spacing w:before="120" w:after="120" w:line="240" w:lineRule="auto"/>
        <w:ind w:left="120" w:right="120"/>
        <w:rPr>
          <w:rFonts w:ascii="Garamond" w:hAnsi="Garamond"/>
          <w:color w:val="000000"/>
          <w:sz w:val="24"/>
          <w:szCs w:val="24"/>
        </w:rPr>
      </w:pPr>
    </w:p>
    <w:tbl>
      <w:tblPr>
        <w:tblW w:w="10091" w:type="dxa"/>
        <w:tblInd w:w="-575" w:type="dxa"/>
        <w:tblBorders>
          <w:top w:val="single" w:sz="6" w:space="0" w:color="000000"/>
          <w:left w:val="single" w:sz="6" w:space="0" w:color="000000"/>
          <w:bottom w:val="single" w:sz="6" w:space="0" w:color="000000"/>
          <w:right w:val="single" w:sz="6" w:space="0" w:color="000000"/>
        </w:tblBorders>
        <w:tblLayout w:type="fixed"/>
        <w:tblLook w:val="0400" w:firstRow="0" w:lastRow="0" w:firstColumn="0" w:lastColumn="0" w:noHBand="0" w:noVBand="1"/>
      </w:tblPr>
      <w:tblGrid>
        <w:gridCol w:w="1592"/>
        <w:gridCol w:w="5496"/>
        <w:gridCol w:w="2953"/>
        <w:gridCol w:w="50"/>
      </w:tblGrid>
      <w:tr w:rsidR="00CC2AD0" w:rsidRPr="003A727E" w14:paraId="26D6CA4E" w14:textId="77777777" w:rsidTr="0073335A">
        <w:tc>
          <w:tcPr>
            <w:tcW w:w="10091" w:type="dxa"/>
            <w:gridSpan w:val="4"/>
            <w:tcBorders>
              <w:top w:val="single" w:sz="6" w:space="0" w:color="000000" w:themeColor="text1"/>
              <w:left w:val="single" w:sz="6" w:space="0" w:color="000000" w:themeColor="text1"/>
              <w:bottom w:val="single" w:sz="6" w:space="0" w:color="000000" w:themeColor="text1"/>
              <w:right w:val="single" w:sz="6" w:space="0" w:color="000000" w:themeColor="text1"/>
            </w:tcBorders>
            <w:vAlign w:val="center"/>
          </w:tcPr>
          <w:p w14:paraId="73EEAFAF" w14:textId="77777777" w:rsidR="00CC2AD0" w:rsidRPr="003A727E" w:rsidRDefault="00CC2AD0" w:rsidP="00C56821">
            <w:pPr>
              <w:spacing w:before="120" w:after="120" w:line="240" w:lineRule="auto"/>
              <w:ind w:left="120" w:right="120"/>
              <w:jc w:val="center"/>
              <w:rPr>
                <w:rFonts w:ascii="Garamond" w:hAnsi="Garamond"/>
                <w:color w:val="000000"/>
                <w:sz w:val="24"/>
                <w:szCs w:val="24"/>
              </w:rPr>
            </w:pPr>
            <w:r w:rsidRPr="003A727E">
              <w:rPr>
                <w:rFonts w:ascii="Garamond" w:hAnsi="Garamond"/>
                <w:b/>
                <w:color w:val="000000"/>
                <w:sz w:val="24"/>
                <w:szCs w:val="24"/>
              </w:rPr>
              <w:t>CRITÉRIOS OBRIGATÓRIOS</w:t>
            </w:r>
          </w:p>
        </w:tc>
      </w:tr>
      <w:tr w:rsidR="00CC2AD0" w:rsidRPr="003A727E" w14:paraId="0BB9CAFD" w14:textId="77777777" w:rsidTr="0073335A">
        <w:trPr>
          <w:gridAfter w:val="1"/>
          <w:wAfter w:w="50" w:type="dxa"/>
          <w:trHeight w:val="650"/>
        </w:trPr>
        <w:tc>
          <w:tcPr>
            <w:tcW w:w="1592" w:type="dxa"/>
            <w:tcBorders>
              <w:top w:val="single" w:sz="6" w:space="0" w:color="000000" w:themeColor="text1"/>
              <w:left w:val="single" w:sz="6" w:space="0" w:color="000000" w:themeColor="text1"/>
              <w:bottom w:val="single" w:sz="6" w:space="0" w:color="000000" w:themeColor="text1"/>
              <w:right w:val="single" w:sz="6" w:space="0" w:color="000000" w:themeColor="text1"/>
            </w:tcBorders>
            <w:vAlign w:val="center"/>
          </w:tcPr>
          <w:p w14:paraId="191BE43C" w14:textId="77777777" w:rsidR="00CC2AD0" w:rsidRPr="003A727E" w:rsidRDefault="00CC2AD0" w:rsidP="00C56821">
            <w:pPr>
              <w:spacing w:before="120" w:after="120" w:line="240" w:lineRule="auto"/>
              <w:ind w:left="120" w:right="120"/>
              <w:jc w:val="center"/>
              <w:rPr>
                <w:rFonts w:ascii="Garamond" w:hAnsi="Garamond"/>
                <w:color w:val="000000"/>
                <w:sz w:val="24"/>
                <w:szCs w:val="24"/>
              </w:rPr>
            </w:pPr>
            <w:r w:rsidRPr="003A727E">
              <w:rPr>
                <w:rFonts w:ascii="Garamond" w:hAnsi="Garamond"/>
                <w:b/>
                <w:color w:val="000000"/>
                <w:sz w:val="24"/>
                <w:szCs w:val="24"/>
              </w:rPr>
              <w:t>Identificação do Critério</w:t>
            </w:r>
          </w:p>
        </w:tc>
        <w:tc>
          <w:tcPr>
            <w:tcW w:w="5496" w:type="dxa"/>
            <w:tcBorders>
              <w:top w:val="single" w:sz="6" w:space="0" w:color="000000" w:themeColor="text1"/>
              <w:left w:val="single" w:sz="6" w:space="0" w:color="000000" w:themeColor="text1"/>
              <w:bottom w:val="single" w:sz="6" w:space="0" w:color="000000" w:themeColor="text1"/>
              <w:right w:val="single" w:sz="6" w:space="0" w:color="000000" w:themeColor="text1"/>
            </w:tcBorders>
            <w:vAlign w:val="center"/>
          </w:tcPr>
          <w:p w14:paraId="5E0F99BA" w14:textId="77777777" w:rsidR="00CC2AD0" w:rsidRPr="003A727E" w:rsidRDefault="00CC2AD0" w:rsidP="00C56821">
            <w:pPr>
              <w:spacing w:before="120" w:after="120" w:line="240" w:lineRule="auto"/>
              <w:ind w:left="120" w:right="120"/>
              <w:jc w:val="center"/>
              <w:rPr>
                <w:rFonts w:ascii="Garamond" w:hAnsi="Garamond"/>
                <w:color w:val="000000"/>
                <w:sz w:val="24"/>
                <w:szCs w:val="24"/>
              </w:rPr>
            </w:pPr>
            <w:r w:rsidRPr="003A727E">
              <w:rPr>
                <w:rFonts w:ascii="Garamond" w:hAnsi="Garamond"/>
                <w:b/>
                <w:color w:val="000000"/>
                <w:sz w:val="24"/>
                <w:szCs w:val="24"/>
              </w:rPr>
              <w:t>Descrição do Critério</w:t>
            </w:r>
          </w:p>
        </w:tc>
        <w:tc>
          <w:tcPr>
            <w:tcW w:w="2953" w:type="dxa"/>
            <w:tcBorders>
              <w:top w:val="single" w:sz="6" w:space="0" w:color="000000" w:themeColor="text1"/>
              <w:left w:val="single" w:sz="6" w:space="0" w:color="000000" w:themeColor="text1"/>
              <w:bottom w:val="single" w:sz="6" w:space="0" w:color="000000" w:themeColor="text1"/>
              <w:right w:val="single" w:sz="6" w:space="0" w:color="000000" w:themeColor="text1"/>
            </w:tcBorders>
            <w:vAlign w:val="center"/>
          </w:tcPr>
          <w:p w14:paraId="17895CCC" w14:textId="77777777" w:rsidR="00CC2AD0" w:rsidRPr="003A727E" w:rsidRDefault="00CC2AD0" w:rsidP="00C56821">
            <w:pPr>
              <w:spacing w:before="120" w:after="120" w:line="240" w:lineRule="auto"/>
              <w:ind w:left="120" w:right="120"/>
              <w:jc w:val="center"/>
              <w:rPr>
                <w:rFonts w:ascii="Garamond" w:hAnsi="Garamond"/>
                <w:color w:val="000000"/>
                <w:sz w:val="24"/>
                <w:szCs w:val="24"/>
              </w:rPr>
            </w:pPr>
            <w:r w:rsidRPr="003A727E">
              <w:rPr>
                <w:rFonts w:ascii="Garamond" w:hAnsi="Garamond"/>
                <w:b/>
                <w:color w:val="000000"/>
                <w:sz w:val="24"/>
                <w:szCs w:val="24"/>
              </w:rPr>
              <w:t>Pontuação Máxima</w:t>
            </w:r>
          </w:p>
        </w:tc>
      </w:tr>
      <w:tr w:rsidR="00CC2AD0" w:rsidRPr="003A727E" w14:paraId="400E1E28" w14:textId="77777777" w:rsidTr="0073335A">
        <w:trPr>
          <w:gridAfter w:val="1"/>
          <w:wAfter w:w="50" w:type="dxa"/>
          <w:trHeight w:val="2048"/>
        </w:trPr>
        <w:tc>
          <w:tcPr>
            <w:tcW w:w="1592" w:type="dxa"/>
            <w:tcBorders>
              <w:top w:val="single" w:sz="6" w:space="0" w:color="000000" w:themeColor="text1"/>
              <w:left w:val="single" w:sz="6" w:space="0" w:color="000000" w:themeColor="text1"/>
              <w:bottom w:val="single" w:sz="6" w:space="0" w:color="000000" w:themeColor="text1"/>
              <w:right w:val="single" w:sz="6" w:space="0" w:color="000000" w:themeColor="text1"/>
            </w:tcBorders>
            <w:vAlign w:val="center"/>
          </w:tcPr>
          <w:p w14:paraId="71AD0D52" w14:textId="77777777" w:rsidR="00CC2AD0" w:rsidRPr="003A727E" w:rsidRDefault="00CC2AD0" w:rsidP="00C56821">
            <w:pPr>
              <w:spacing w:before="120" w:after="120" w:line="240" w:lineRule="auto"/>
              <w:ind w:left="120" w:right="120"/>
              <w:jc w:val="center"/>
              <w:rPr>
                <w:rFonts w:ascii="Garamond" w:hAnsi="Garamond"/>
                <w:color w:val="000000"/>
                <w:sz w:val="24"/>
                <w:szCs w:val="24"/>
              </w:rPr>
            </w:pPr>
            <w:r w:rsidRPr="003A727E">
              <w:rPr>
                <w:rFonts w:ascii="Garamond" w:hAnsi="Garamond"/>
                <w:b/>
                <w:color w:val="000000"/>
                <w:sz w:val="24"/>
                <w:szCs w:val="24"/>
              </w:rPr>
              <w:t>A</w:t>
            </w:r>
          </w:p>
        </w:tc>
        <w:tc>
          <w:tcPr>
            <w:tcW w:w="5496" w:type="dxa"/>
            <w:tcBorders>
              <w:top w:val="single" w:sz="6" w:space="0" w:color="000000" w:themeColor="text1"/>
              <w:left w:val="single" w:sz="6" w:space="0" w:color="000000" w:themeColor="text1"/>
              <w:bottom w:val="single" w:sz="6" w:space="0" w:color="000000" w:themeColor="text1"/>
              <w:right w:val="single" w:sz="6" w:space="0" w:color="000000" w:themeColor="text1"/>
            </w:tcBorders>
            <w:vAlign w:val="center"/>
          </w:tcPr>
          <w:p w14:paraId="683B1844" w14:textId="0EDB9B89" w:rsidR="00CC2AD0" w:rsidRPr="003A727E" w:rsidRDefault="00CC2AD0" w:rsidP="00CC2AD0">
            <w:pPr>
              <w:spacing w:before="120" w:after="120" w:line="240" w:lineRule="auto"/>
              <w:ind w:left="120" w:right="120"/>
              <w:jc w:val="center"/>
              <w:rPr>
                <w:rFonts w:ascii="Garamond" w:hAnsi="Garamond"/>
                <w:color w:val="000000"/>
                <w:sz w:val="24"/>
                <w:szCs w:val="24"/>
              </w:rPr>
            </w:pPr>
            <w:r w:rsidRPr="003A727E">
              <w:rPr>
                <w:rFonts w:ascii="Garamond" w:hAnsi="Garamond"/>
                <w:b/>
                <w:color w:val="000000"/>
                <w:sz w:val="24"/>
                <w:szCs w:val="24"/>
              </w:rPr>
              <w:t>Qualidade do Projeto - Coerência do objeto, objetivos, justificativa e metas do projeto - </w:t>
            </w:r>
            <w:r w:rsidRPr="003A727E">
              <w:rPr>
                <w:rFonts w:ascii="Garamond" w:hAnsi="Garamond"/>
                <w:color w:val="000000"/>
                <w:sz w:val="24"/>
                <w:szCs w:val="24"/>
              </w:rPr>
              <w:t xml:space="preserve">A </w:t>
            </w:r>
            <w:proofErr w:type="spellStart"/>
            <w:r w:rsidRPr="003A727E">
              <w:rPr>
                <w:rFonts w:ascii="Garamond" w:hAnsi="Garamond"/>
                <w:color w:val="000000"/>
                <w:sz w:val="24"/>
                <w:szCs w:val="24"/>
              </w:rPr>
              <w:t>análise</w:t>
            </w:r>
            <w:proofErr w:type="spellEnd"/>
            <w:r w:rsidRPr="003A727E">
              <w:rPr>
                <w:rFonts w:ascii="Garamond" w:hAnsi="Garamond"/>
                <w:color w:val="000000"/>
                <w:sz w:val="24"/>
                <w:szCs w:val="24"/>
              </w:rPr>
              <w:t xml:space="preserve"> deverá considerar, para fins de </w:t>
            </w:r>
            <w:proofErr w:type="spellStart"/>
            <w:r w:rsidRPr="003A727E">
              <w:rPr>
                <w:rFonts w:ascii="Garamond" w:hAnsi="Garamond"/>
                <w:color w:val="000000"/>
                <w:sz w:val="24"/>
                <w:szCs w:val="24"/>
              </w:rPr>
              <w:t>avaliac</w:t>
            </w:r>
            <w:r w:rsidRPr="003A727E">
              <w:rPr>
                <w:rFonts w:ascii="Times New Roman" w:hAnsi="Times New Roman" w:cs="Times New Roman"/>
                <w:color w:val="000000"/>
                <w:sz w:val="24"/>
                <w:szCs w:val="24"/>
              </w:rPr>
              <w:t>̧</w:t>
            </w:r>
            <w:r w:rsidRPr="003A727E">
              <w:rPr>
                <w:rFonts w:ascii="Garamond" w:hAnsi="Garamond"/>
                <w:color w:val="000000"/>
                <w:sz w:val="24"/>
                <w:szCs w:val="24"/>
              </w:rPr>
              <w:t>ão</w:t>
            </w:r>
            <w:proofErr w:type="spellEnd"/>
            <w:r w:rsidRPr="003A727E">
              <w:rPr>
                <w:rFonts w:ascii="Garamond" w:hAnsi="Garamond"/>
                <w:color w:val="000000"/>
                <w:sz w:val="24"/>
                <w:szCs w:val="24"/>
              </w:rPr>
              <w:t xml:space="preserve"> e </w:t>
            </w:r>
            <w:proofErr w:type="spellStart"/>
            <w:r w:rsidRPr="003A727E">
              <w:rPr>
                <w:rFonts w:ascii="Garamond" w:hAnsi="Garamond"/>
                <w:color w:val="000000"/>
                <w:sz w:val="24"/>
                <w:szCs w:val="24"/>
              </w:rPr>
              <w:t>valorac</w:t>
            </w:r>
            <w:r w:rsidRPr="003A727E">
              <w:rPr>
                <w:rFonts w:ascii="Times New Roman" w:hAnsi="Times New Roman" w:cs="Times New Roman"/>
                <w:color w:val="000000"/>
                <w:sz w:val="24"/>
                <w:szCs w:val="24"/>
              </w:rPr>
              <w:t>̧</w:t>
            </w:r>
            <w:r w:rsidRPr="003A727E">
              <w:rPr>
                <w:rFonts w:ascii="Garamond" w:hAnsi="Garamond"/>
                <w:color w:val="000000"/>
                <w:sz w:val="24"/>
                <w:szCs w:val="24"/>
              </w:rPr>
              <w:t>ão</w:t>
            </w:r>
            <w:proofErr w:type="spellEnd"/>
            <w:r w:rsidRPr="003A727E">
              <w:rPr>
                <w:rFonts w:ascii="Garamond" w:hAnsi="Garamond"/>
                <w:color w:val="000000"/>
                <w:sz w:val="24"/>
                <w:szCs w:val="24"/>
              </w:rPr>
              <w:t xml:space="preserve">, se o </w:t>
            </w:r>
            <w:proofErr w:type="spellStart"/>
            <w:r w:rsidRPr="003A727E">
              <w:rPr>
                <w:rFonts w:ascii="Garamond" w:hAnsi="Garamond"/>
                <w:color w:val="000000"/>
                <w:sz w:val="24"/>
                <w:szCs w:val="24"/>
              </w:rPr>
              <w:t>conteúdo</w:t>
            </w:r>
            <w:proofErr w:type="spellEnd"/>
            <w:r w:rsidRPr="003A727E">
              <w:rPr>
                <w:rFonts w:ascii="Garamond" w:hAnsi="Garamond"/>
                <w:color w:val="000000"/>
                <w:sz w:val="24"/>
                <w:szCs w:val="24"/>
              </w:rPr>
              <w:t xml:space="preserve"> do projeto apresenta, como um todo</w:t>
            </w:r>
            <w:sdt>
              <w:sdtPr>
                <w:rPr>
                  <w:rFonts w:ascii="Garamond" w:hAnsi="Garamond"/>
                  <w:sz w:val="24"/>
                  <w:szCs w:val="24"/>
                </w:rPr>
                <w:tag w:val="goog_rdk_4"/>
                <w:id w:val="1690179340"/>
              </w:sdtPr>
              <w:sdtContent>
                <w:r w:rsidRPr="003A727E">
                  <w:rPr>
                    <w:rFonts w:ascii="Garamond" w:hAnsi="Garamond"/>
                    <w:color w:val="000000"/>
                    <w:sz w:val="24"/>
                    <w:szCs w:val="24"/>
                  </w:rPr>
                  <w:t>,</w:t>
                </w:r>
              </w:sdtContent>
            </w:sdt>
            <w:r w:rsidRPr="003A727E">
              <w:rPr>
                <w:rFonts w:ascii="Garamond" w:hAnsi="Garamond"/>
                <w:color w:val="000000"/>
                <w:sz w:val="24"/>
                <w:szCs w:val="24"/>
              </w:rPr>
              <w:t xml:space="preserve"> </w:t>
            </w:r>
            <w:proofErr w:type="spellStart"/>
            <w:r w:rsidRPr="003A727E">
              <w:rPr>
                <w:rFonts w:ascii="Garamond" w:hAnsi="Garamond"/>
                <w:color w:val="000000"/>
                <w:sz w:val="24"/>
                <w:szCs w:val="24"/>
              </w:rPr>
              <w:t>coere</w:t>
            </w:r>
            <w:r w:rsidRPr="003A727E">
              <w:rPr>
                <w:rFonts w:ascii="Times New Roman" w:hAnsi="Times New Roman" w:cs="Times New Roman"/>
                <w:color w:val="000000"/>
                <w:sz w:val="24"/>
                <w:szCs w:val="24"/>
              </w:rPr>
              <w:t>̂</w:t>
            </w:r>
            <w:r w:rsidRPr="003A727E">
              <w:rPr>
                <w:rFonts w:ascii="Garamond" w:hAnsi="Garamond"/>
                <w:color w:val="000000"/>
                <w:sz w:val="24"/>
                <w:szCs w:val="24"/>
              </w:rPr>
              <w:t>ncia</w:t>
            </w:r>
            <w:proofErr w:type="spellEnd"/>
            <w:r w:rsidRPr="003A727E">
              <w:rPr>
                <w:rFonts w:ascii="Garamond" w:hAnsi="Garamond"/>
                <w:color w:val="000000"/>
                <w:sz w:val="24"/>
                <w:szCs w:val="24"/>
              </w:rPr>
              <w:t xml:space="preserve">, observando o objeto, a justificativa e as metas, sendo </w:t>
            </w:r>
            <w:proofErr w:type="spellStart"/>
            <w:r w:rsidRPr="003A727E">
              <w:rPr>
                <w:rFonts w:ascii="Garamond" w:hAnsi="Garamond"/>
                <w:color w:val="000000"/>
                <w:sz w:val="24"/>
                <w:szCs w:val="24"/>
              </w:rPr>
              <w:t>possível</w:t>
            </w:r>
            <w:proofErr w:type="spellEnd"/>
            <w:r w:rsidRPr="003A727E">
              <w:rPr>
                <w:rFonts w:ascii="Garamond" w:hAnsi="Garamond"/>
                <w:color w:val="000000"/>
                <w:sz w:val="24"/>
                <w:szCs w:val="24"/>
              </w:rPr>
              <w:t xml:space="preserve"> visualizar de forma </w:t>
            </w:r>
            <w:sdt>
              <w:sdtPr>
                <w:rPr>
                  <w:rFonts w:ascii="Garamond" w:hAnsi="Garamond"/>
                  <w:sz w:val="24"/>
                  <w:szCs w:val="24"/>
                </w:rPr>
                <w:tag w:val="goog_rdk_5"/>
                <w:id w:val="1914124216"/>
                <w:showingPlcHdr/>
              </w:sdtPr>
              <w:sdtContent>
                <w:r w:rsidRPr="003A727E">
                  <w:rPr>
                    <w:rFonts w:ascii="Garamond" w:hAnsi="Garamond"/>
                    <w:sz w:val="24"/>
                    <w:szCs w:val="24"/>
                  </w:rPr>
                  <w:t xml:space="preserve">     </w:t>
                </w:r>
              </w:sdtContent>
            </w:sdt>
            <w:sdt>
              <w:sdtPr>
                <w:rPr>
                  <w:rFonts w:ascii="Garamond" w:hAnsi="Garamond"/>
                  <w:sz w:val="24"/>
                  <w:szCs w:val="24"/>
                </w:rPr>
                <w:tag w:val="goog_rdk_6"/>
                <w:id w:val="-320274980"/>
              </w:sdtPr>
              <w:sdtContent>
                <w:r w:rsidRPr="003A727E">
                  <w:rPr>
                    <w:rFonts w:ascii="Garamond" w:hAnsi="Garamond"/>
                    <w:color w:val="000000"/>
                    <w:sz w:val="24"/>
                    <w:szCs w:val="24"/>
                  </w:rPr>
                  <w:t>evidente</w:t>
                </w:r>
              </w:sdtContent>
            </w:sdt>
            <w:r w:rsidRPr="003A727E">
              <w:rPr>
                <w:rFonts w:ascii="Garamond" w:hAnsi="Garamond"/>
                <w:color w:val="000000"/>
                <w:sz w:val="24"/>
                <w:szCs w:val="24"/>
              </w:rPr>
              <w:t xml:space="preserve"> os resultados que </w:t>
            </w:r>
            <w:proofErr w:type="spellStart"/>
            <w:r w:rsidRPr="003A727E">
              <w:rPr>
                <w:rFonts w:ascii="Garamond" w:hAnsi="Garamond"/>
                <w:color w:val="000000"/>
                <w:sz w:val="24"/>
                <w:szCs w:val="24"/>
              </w:rPr>
              <w:t>serão</w:t>
            </w:r>
            <w:proofErr w:type="spellEnd"/>
            <w:r w:rsidRPr="003A727E">
              <w:rPr>
                <w:rFonts w:ascii="Garamond" w:hAnsi="Garamond"/>
                <w:color w:val="000000"/>
                <w:sz w:val="24"/>
                <w:szCs w:val="24"/>
              </w:rPr>
              <w:t xml:space="preserve"> obtidos.</w:t>
            </w:r>
          </w:p>
        </w:tc>
        <w:tc>
          <w:tcPr>
            <w:tcW w:w="2953" w:type="dxa"/>
            <w:tcBorders>
              <w:top w:val="single" w:sz="6" w:space="0" w:color="000000" w:themeColor="text1"/>
              <w:left w:val="single" w:sz="6" w:space="0" w:color="000000" w:themeColor="text1"/>
              <w:bottom w:val="single" w:sz="6" w:space="0" w:color="000000" w:themeColor="text1"/>
              <w:right w:val="single" w:sz="6" w:space="0" w:color="000000" w:themeColor="text1"/>
            </w:tcBorders>
            <w:vAlign w:val="center"/>
          </w:tcPr>
          <w:p w14:paraId="3E1ED640" w14:textId="77777777" w:rsidR="00CC2AD0" w:rsidRPr="003A727E" w:rsidRDefault="00CC2AD0" w:rsidP="00C56821">
            <w:pPr>
              <w:spacing w:before="120" w:after="120" w:line="240" w:lineRule="auto"/>
              <w:ind w:left="120" w:right="120"/>
              <w:jc w:val="center"/>
              <w:rPr>
                <w:rFonts w:ascii="Garamond" w:hAnsi="Garamond"/>
                <w:color w:val="000000"/>
                <w:sz w:val="24"/>
                <w:szCs w:val="24"/>
              </w:rPr>
            </w:pPr>
            <w:r w:rsidRPr="003A727E">
              <w:rPr>
                <w:rFonts w:ascii="Garamond" w:hAnsi="Garamond"/>
                <w:color w:val="000000"/>
                <w:sz w:val="24"/>
                <w:szCs w:val="24"/>
              </w:rPr>
              <w:t>10</w:t>
            </w:r>
          </w:p>
        </w:tc>
      </w:tr>
      <w:tr w:rsidR="00CC2AD0" w:rsidRPr="003A727E" w14:paraId="71B3CA54" w14:textId="77777777" w:rsidTr="0073335A">
        <w:trPr>
          <w:gridAfter w:val="1"/>
          <w:wAfter w:w="50" w:type="dxa"/>
          <w:trHeight w:val="1601"/>
        </w:trPr>
        <w:tc>
          <w:tcPr>
            <w:tcW w:w="1592" w:type="dxa"/>
            <w:tcBorders>
              <w:top w:val="single" w:sz="6" w:space="0" w:color="000000" w:themeColor="text1"/>
              <w:left w:val="single" w:sz="6" w:space="0" w:color="000000" w:themeColor="text1"/>
              <w:bottom w:val="single" w:sz="6" w:space="0" w:color="000000" w:themeColor="text1"/>
              <w:right w:val="single" w:sz="6" w:space="0" w:color="000000" w:themeColor="text1"/>
            </w:tcBorders>
            <w:vAlign w:val="center"/>
          </w:tcPr>
          <w:p w14:paraId="78A7B440" w14:textId="77777777" w:rsidR="00CC2AD0" w:rsidRPr="003A727E" w:rsidRDefault="00CC2AD0" w:rsidP="00C56821">
            <w:pPr>
              <w:spacing w:before="120" w:after="120" w:line="240" w:lineRule="auto"/>
              <w:ind w:left="120" w:right="120"/>
              <w:jc w:val="center"/>
              <w:rPr>
                <w:rFonts w:ascii="Garamond" w:hAnsi="Garamond"/>
                <w:color w:val="000000"/>
                <w:sz w:val="24"/>
                <w:szCs w:val="24"/>
              </w:rPr>
            </w:pPr>
            <w:r w:rsidRPr="003A727E">
              <w:rPr>
                <w:rFonts w:ascii="Garamond" w:hAnsi="Garamond"/>
                <w:b/>
                <w:color w:val="000000"/>
                <w:sz w:val="24"/>
                <w:szCs w:val="24"/>
              </w:rPr>
              <w:t>B</w:t>
            </w:r>
          </w:p>
        </w:tc>
        <w:tc>
          <w:tcPr>
            <w:tcW w:w="5496" w:type="dxa"/>
            <w:tcBorders>
              <w:top w:val="single" w:sz="6" w:space="0" w:color="000000" w:themeColor="text1"/>
              <w:left w:val="single" w:sz="6" w:space="0" w:color="000000" w:themeColor="text1"/>
              <w:bottom w:val="single" w:sz="6" w:space="0" w:color="000000" w:themeColor="text1"/>
              <w:right w:val="single" w:sz="6" w:space="0" w:color="000000" w:themeColor="text1"/>
            </w:tcBorders>
            <w:vAlign w:val="center"/>
          </w:tcPr>
          <w:p w14:paraId="25D4514D" w14:textId="19EA9231" w:rsidR="00CC2AD0" w:rsidRPr="00CC2AD0" w:rsidRDefault="00CC2AD0" w:rsidP="00CC2AD0">
            <w:pPr>
              <w:spacing w:before="120" w:after="120" w:line="240" w:lineRule="auto"/>
              <w:ind w:left="120" w:right="120"/>
              <w:jc w:val="center"/>
              <w:rPr>
                <w:rFonts w:ascii="Garamond" w:hAnsi="Garamond"/>
                <w:color w:val="FF0000"/>
                <w:sz w:val="24"/>
                <w:szCs w:val="24"/>
              </w:rPr>
            </w:pPr>
            <w:proofErr w:type="spellStart"/>
            <w:r w:rsidRPr="003A727E">
              <w:rPr>
                <w:rFonts w:ascii="Garamond" w:hAnsi="Garamond"/>
                <w:b/>
                <w:color w:val="000000"/>
                <w:sz w:val="24"/>
                <w:szCs w:val="24"/>
              </w:rPr>
              <w:t>Releva</w:t>
            </w:r>
            <w:r w:rsidRPr="003A727E">
              <w:rPr>
                <w:rFonts w:ascii="Times New Roman" w:hAnsi="Times New Roman" w:cs="Times New Roman"/>
                <w:b/>
                <w:color w:val="000000"/>
                <w:sz w:val="24"/>
                <w:szCs w:val="24"/>
              </w:rPr>
              <w:t>̂</w:t>
            </w:r>
            <w:r w:rsidRPr="003A727E">
              <w:rPr>
                <w:rFonts w:ascii="Garamond" w:hAnsi="Garamond"/>
                <w:b/>
                <w:color w:val="000000"/>
                <w:sz w:val="24"/>
                <w:szCs w:val="24"/>
              </w:rPr>
              <w:t>ncia</w:t>
            </w:r>
            <w:proofErr w:type="spellEnd"/>
            <w:r w:rsidRPr="003A727E">
              <w:rPr>
                <w:rFonts w:ascii="Garamond" w:hAnsi="Garamond"/>
                <w:b/>
                <w:color w:val="000000"/>
                <w:sz w:val="24"/>
                <w:szCs w:val="24"/>
              </w:rPr>
              <w:t xml:space="preserve"> da ac</w:t>
            </w:r>
            <w:r w:rsidRPr="003A727E">
              <w:rPr>
                <w:rFonts w:ascii="Times New Roman" w:hAnsi="Times New Roman" w:cs="Times New Roman"/>
                <w:b/>
                <w:color w:val="000000"/>
                <w:sz w:val="24"/>
                <w:szCs w:val="24"/>
              </w:rPr>
              <w:t>̧</w:t>
            </w:r>
            <w:r w:rsidRPr="003A727E">
              <w:rPr>
                <w:rFonts w:ascii="Garamond" w:hAnsi="Garamond"/>
                <w:b/>
                <w:color w:val="000000"/>
                <w:sz w:val="24"/>
                <w:szCs w:val="24"/>
              </w:rPr>
              <w:t xml:space="preserve">ão proposta para o </w:t>
            </w:r>
            <w:proofErr w:type="spellStart"/>
            <w:r w:rsidRPr="003A727E">
              <w:rPr>
                <w:rFonts w:ascii="Garamond" w:hAnsi="Garamond"/>
                <w:b/>
                <w:color w:val="000000"/>
                <w:sz w:val="24"/>
                <w:szCs w:val="24"/>
              </w:rPr>
              <w:t>cenário</w:t>
            </w:r>
            <w:proofErr w:type="spellEnd"/>
            <w:r w:rsidRPr="003A727E">
              <w:rPr>
                <w:rFonts w:ascii="Garamond" w:hAnsi="Garamond"/>
                <w:b/>
                <w:color w:val="000000"/>
                <w:sz w:val="24"/>
                <w:szCs w:val="24"/>
              </w:rPr>
              <w:t xml:space="preserve"> cultural do Eusébio</w:t>
            </w:r>
            <w:r w:rsidRPr="003A727E">
              <w:rPr>
                <w:rFonts w:ascii="Garamond" w:hAnsi="Garamond"/>
                <w:b/>
                <w:color w:val="000000" w:themeColor="text1"/>
                <w:sz w:val="24"/>
                <w:szCs w:val="24"/>
              </w:rPr>
              <w:t>/CE</w:t>
            </w:r>
            <w:r w:rsidRPr="003A727E">
              <w:rPr>
                <w:rFonts w:ascii="Garamond" w:hAnsi="Garamond"/>
                <w:color w:val="000000"/>
                <w:sz w:val="24"/>
                <w:szCs w:val="24"/>
              </w:rPr>
              <w:t xml:space="preserve"> A </w:t>
            </w:r>
            <w:proofErr w:type="spellStart"/>
            <w:r w:rsidRPr="003A727E">
              <w:rPr>
                <w:rFonts w:ascii="Garamond" w:hAnsi="Garamond"/>
                <w:color w:val="000000"/>
                <w:sz w:val="24"/>
                <w:szCs w:val="24"/>
              </w:rPr>
              <w:t>análise</w:t>
            </w:r>
            <w:proofErr w:type="spellEnd"/>
            <w:r w:rsidRPr="003A727E">
              <w:rPr>
                <w:rFonts w:ascii="Garamond" w:hAnsi="Garamond"/>
                <w:color w:val="000000"/>
                <w:sz w:val="24"/>
                <w:szCs w:val="24"/>
              </w:rPr>
              <w:t xml:space="preserve"> deverá considerar, para fins de </w:t>
            </w:r>
            <w:proofErr w:type="spellStart"/>
            <w:r w:rsidRPr="003A727E">
              <w:rPr>
                <w:rFonts w:ascii="Garamond" w:hAnsi="Garamond"/>
                <w:color w:val="000000"/>
                <w:sz w:val="24"/>
                <w:szCs w:val="24"/>
              </w:rPr>
              <w:t>avaliac</w:t>
            </w:r>
            <w:r w:rsidRPr="003A727E">
              <w:rPr>
                <w:rFonts w:ascii="Times New Roman" w:hAnsi="Times New Roman" w:cs="Times New Roman"/>
                <w:color w:val="000000"/>
                <w:sz w:val="24"/>
                <w:szCs w:val="24"/>
              </w:rPr>
              <w:t>̧</w:t>
            </w:r>
            <w:r w:rsidRPr="003A727E">
              <w:rPr>
                <w:rFonts w:ascii="Garamond" w:hAnsi="Garamond"/>
                <w:color w:val="000000"/>
                <w:sz w:val="24"/>
                <w:szCs w:val="24"/>
              </w:rPr>
              <w:t>ão</w:t>
            </w:r>
            <w:proofErr w:type="spellEnd"/>
            <w:r w:rsidRPr="003A727E">
              <w:rPr>
                <w:rFonts w:ascii="Garamond" w:hAnsi="Garamond"/>
                <w:color w:val="000000"/>
                <w:sz w:val="24"/>
                <w:szCs w:val="24"/>
              </w:rPr>
              <w:t xml:space="preserve"> e </w:t>
            </w:r>
            <w:proofErr w:type="spellStart"/>
            <w:r w:rsidRPr="003A727E">
              <w:rPr>
                <w:rFonts w:ascii="Garamond" w:hAnsi="Garamond"/>
                <w:color w:val="000000"/>
                <w:sz w:val="24"/>
                <w:szCs w:val="24"/>
              </w:rPr>
              <w:t>valorac</w:t>
            </w:r>
            <w:r w:rsidRPr="003A727E">
              <w:rPr>
                <w:rFonts w:ascii="Times New Roman" w:hAnsi="Times New Roman" w:cs="Times New Roman"/>
                <w:color w:val="000000"/>
                <w:sz w:val="24"/>
                <w:szCs w:val="24"/>
              </w:rPr>
              <w:t>̧</w:t>
            </w:r>
            <w:r w:rsidRPr="003A727E">
              <w:rPr>
                <w:rFonts w:ascii="Garamond" w:hAnsi="Garamond"/>
                <w:color w:val="000000"/>
                <w:sz w:val="24"/>
                <w:szCs w:val="24"/>
              </w:rPr>
              <w:t>ão</w:t>
            </w:r>
            <w:proofErr w:type="spellEnd"/>
            <w:r w:rsidRPr="003A727E">
              <w:rPr>
                <w:rFonts w:ascii="Garamond" w:hAnsi="Garamond"/>
                <w:color w:val="000000"/>
                <w:sz w:val="24"/>
                <w:szCs w:val="24"/>
              </w:rPr>
              <w:t>, se a ac</w:t>
            </w:r>
            <w:r w:rsidRPr="003A727E">
              <w:rPr>
                <w:rFonts w:ascii="Times New Roman" w:hAnsi="Times New Roman" w:cs="Times New Roman"/>
                <w:color w:val="000000"/>
                <w:sz w:val="24"/>
                <w:szCs w:val="24"/>
              </w:rPr>
              <w:t>̧</w:t>
            </w:r>
            <w:r w:rsidRPr="003A727E">
              <w:rPr>
                <w:rFonts w:ascii="Garamond" w:hAnsi="Garamond"/>
                <w:color w:val="000000"/>
                <w:sz w:val="24"/>
                <w:szCs w:val="24"/>
              </w:rPr>
              <w:t xml:space="preserve">ão contribui para o enriquecimento e </w:t>
            </w:r>
            <w:proofErr w:type="spellStart"/>
            <w:r w:rsidRPr="003A727E">
              <w:rPr>
                <w:rFonts w:ascii="Garamond" w:hAnsi="Garamond"/>
                <w:color w:val="000000"/>
                <w:sz w:val="24"/>
                <w:szCs w:val="24"/>
              </w:rPr>
              <w:t>valorizac</w:t>
            </w:r>
            <w:r w:rsidRPr="003A727E">
              <w:rPr>
                <w:rFonts w:ascii="Times New Roman" w:hAnsi="Times New Roman" w:cs="Times New Roman"/>
                <w:color w:val="000000"/>
                <w:sz w:val="24"/>
                <w:szCs w:val="24"/>
              </w:rPr>
              <w:t>̧</w:t>
            </w:r>
            <w:r w:rsidRPr="003A727E">
              <w:rPr>
                <w:rFonts w:ascii="Garamond" w:hAnsi="Garamond"/>
                <w:color w:val="000000"/>
                <w:sz w:val="24"/>
                <w:szCs w:val="24"/>
              </w:rPr>
              <w:t>ão</w:t>
            </w:r>
            <w:proofErr w:type="spellEnd"/>
            <w:r w:rsidRPr="003A727E">
              <w:rPr>
                <w:rFonts w:ascii="Garamond" w:hAnsi="Garamond"/>
                <w:color w:val="000000"/>
                <w:sz w:val="24"/>
                <w:szCs w:val="24"/>
              </w:rPr>
              <w:t xml:space="preserve"> da cultura do </w:t>
            </w:r>
            <w:r w:rsidRPr="003A727E">
              <w:rPr>
                <w:rFonts w:ascii="Garamond" w:hAnsi="Garamond"/>
                <w:color w:val="000000" w:themeColor="text1"/>
                <w:sz w:val="24"/>
                <w:szCs w:val="24"/>
              </w:rPr>
              <w:t>Brasil, Ceará e Eusébio</w:t>
            </w:r>
            <w:r w:rsidRPr="003A727E">
              <w:rPr>
                <w:rFonts w:ascii="Garamond" w:hAnsi="Garamond"/>
                <w:color w:val="000000"/>
                <w:sz w:val="24"/>
                <w:szCs w:val="24"/>
              </w:rPr>
              <w:t> </w:t>
            </w:r>
          </w:p>
        </w:tc>
        <w:tc>
          <w:tcPr>
            <w:tcW w:w="2953" w:type="dxa"/>
            <w:tcBorders>
              <w:top w:val="single" w:sz="6" w:space="0" w:color="000000" w:themeColor="text1"/>
              <w:left w:val="single" w:sz="6" w:space="0" w:color="000000" w:themeColor="text1"/>
              <w:bottom w:val="single" w:sz="6" w:space="0" w:color="000000" w:themeColor="text1"/>
              <w:right w:val="single" w:sz="6" w:space="0" w:color="000000" w:themeColor="text1"/>
            </w:tcBorders>
            <w:vAlign w:val="center"/>
          </w:tcPr>
          <w:p w14:paraId="5D3FBFF4" w14:textId="77777777" w:rsidR="00CC2AD0" w:rsidRPr="003A727E" w:rsidRDefault="00CC2AD0" w:rsidP="00C56821">
            <w:pPr>
              <w:spacing w:before="120" w:after="120" w:line="240" w:lineRule="auto"/>
              <w:ind w:left="120" w:right="120"/>
              <w:jc w:val="center"/>
              <w:rPr>
                <w:rFonts w:ascii="Garamond" w:hAnsi="Garamond"/>
                <w:color w:val="000000"/>
                <w:sz w:val="24"/>
                <w:szCs w:val="24"/>
              </w:rPr>
            </w:pPr>
            <w:r w:rsidRPr="003A727E">
              <w:rPr>
                <w:rFonts w:ascii="Garamond" w:hAnsi="Garamond"/>
                <w:color w:val="000000"/>
                <w:sz w:val="24"/>
                <w:szCs w:val="24"/>
              </w:rPr>
              <w:t>10</w:t>
            </w:r>
          </w:p>
        </w:tc>
      </w:tr>
      <w:tr w:rsidR="00CC2AD0" w:rsidRPr="003A727E" w14:paraId="2F8A89CE" w14:textId="77777777" w:rsidTr="0073335A">
        <w:trPr>
          <w:gridAfter w:val="1"/>
          <w:wAfter w:w="50" w:type="dxa"/>
        </w:trPr>
        <w:tc>
          <w:tcPr>
            <w:tcW w:w="1592" w:type="dxa"/>
            <w:tcBorders>
              <w:top w:val="single" w:sz="6" w:space="0" w:color="000000" w:themeColor="text1"/>
              <w:left w:val="single" w:sz="6" w:space="0" w:color="000000" w:themeColor="text1"/>
              <w:bottom w:val="single" w:sz="6" w:space="0" w:color="000000" w:themeColor="text1"/>
              <w:right w:val="single" w:sz="6" w:space="0" w:color="000000" w:themeColor="text1"/>
            </w:tcBorders>
            <w:vAlign w:val="center"/>
          </w:tcPr>
          <w:p w14:paraId="1965FECA" w14:textId="77777777" w:rsidR="00CC2AD0" w:rsidRPr="003A727E" w:rsidRDefault="00CC2AD0" w:rsidP="00C56821">
            <w:pPr>
              <w:spacing w:before="120" w:after="120" w:line="240" w:lineRule="auto"/>
              <w:ind w:left="120" w:right="120"/>
              <w:jc w:val="center"/>
              <w:rPr>
                <w:rFonts w:ascii="Garamond" w:hAnsi="Garamond"/>
                <w:color w:val="000000"/>
                <w:sz w:val="24"/>
                <w:szCs w:val="24"/>
              </w:rPr>
            </w:pPr>
            <w:r w:rsidRPr="003A727E">
              <w:rPr>
                <w:rFonts w:ascii="Garamond" w:hAnsi="Garamond"/>
                <w:b/>
                <w:color w:val="000000"/>
                <w:sz w:val="24"/>
                <w:szCs w:val="24"/>
              </w:rPr>
              <w:t>C</w:t>
            </w:r>
          </w:p>
        </w:tc>
        <w:tc>
          <w:tcPr>
            <w:tcW w:w="5496" w:type="dxa"/>
            <w:tcBorders>
              <w:top w:val="single" w:sz="6" w:space="0" w:color="000000" w:themeColor="text1"/>
              <w:left w:val="single" w:sz="6" w:space="0" w:color="000000" w:themeColor="text1"/>
              <w:bottom w:val="single" w:sz="6" w:space="0" w:color="000000" w:themeColor="text1"/>
              <w:right w:val="single" w:sz="6" w:space="0" w:color="000000" w:themeColor="text1"/>
            </w:tcBorders>
            <w:vAlign w:val="center"/>
          </w:tcPr>
          <w:p w14:paraId="1D142E7D" w14:textId="3D8CC027" w:rsidR="00CC2AD0" w:rsidRPr="003A727E" w:rsidRDefault="00CC2AD0" w:rsidP="00CC2AD0">
            <w:pPr>
              <w:spacing w:before="120" w:after="120" w:line="240" w:lineRule="auto"/>
              <w:ind w:left="120" w:right="120"/>
              <w:jc w:val="center"/>
              <w:rPr>
                <w:rFonts w:ascii="Garamond" w:hAnsi="Garamond"/>
                <w:color w:val="000000"/>
                <w:sz w:val="24"/>
                <w:szCs w:val="24"/>
              </w:rPr>
            </w:pPr>
            <w:r w:rsidRPr="003A727E">
              <w:rPr>
                <w:rFonts w:ascii="Garamond" w:hAnsi="Garamond"/>
                <w:b/>
                <w:color w:val="000000"/>
                <w:sz w:val="24"/>
                <w:szCs w:val="24"/>
              </w:rPr>
              <w:t xml:space="preserve">Aspectos de </w:t>
            </w:r>
            <w:proofErr w:type="spellStart"/>
            <w:r w:rsidRPr="003A727E">
              <w:rPr>
                <w:rFonts w:ascii="Garamond" w:hAnsi="Garamond"/>
                <w:b/>
                <w:color w:val="000000"/>
                <w:sz w:val="24"/>
                <w:szCs w:val="24"/>
              </w:rPr>
              <w:t>integrac</w:t>
            </w:r>
            <w:r w:rsidRPr="003A727E">
              <w:rPr>
                <w:rFonts w:ascii="Times New Roman" w:hAnsi="Times New Roman" w:cs="Times New Roman"/>
                <w:b/>
                <w:color w:val="000000"/>
                <w:sz w:val="24"/>
                <w:szCs w:val="24"/>
              </w:rPr>
              <w:t>̧</w:t>
            </w:r>
            <w:r w:rsidRPr="003A727E">
              <w:rPr>
                <w:rFonts w:ascii="Garamond" w:hAnsi="Garamond"/>
                <w:b/>
                <w:color w:val="000000"/>
                <w:sz w:val="24"/>
                <w:szCs w:val="24"/>
              </w:rPr>
              <w:t>ão</w:t>
            </w:r>
            <w:proofErr w:type="spellEnd"/>
            <w:r w:rsidRPr="003A727E">
              <w:rPr>
                <w:rFonts w:ascii="Garamond" w:hAnsi="Garamond"/>
                <w:b/>
                <w:color w:val="000000"/>
                <w:sz w:val="24"/>
                <w:szCs w:val="24"/>
              </w:rPr>
              <w:t xml:space="preserve"> </w:t>
            </w:r>
            <w:proofErr w:type="spellStart"/>
            <w:r w:rsidRPr="003A727E">
              <w:rPr>
                <w:rFonts w:ascii="Garamond" w:hAnsi="Garamond"/>
                <w:b/>
                <w:color w:val="000000"/>
                <w:sz w:val="24"/>
                <w:szCs w:val="24"/>
              </w:rPr>
              <w:t>comunitária</w:t>
            </w:r>
            <w:proofErr w:type="spellEnd"/>
            <w:r w:rsidRPr="003A727E">
              <w:rPr>
                <w:rFonts w:ascii="Garamond" w:hAnsi="Garamond"/>
                <w:b/>
                <w:color w:val="000000"/>
                <w:sz w:val="24"/>
                <w:szCs w:val="24"/>
              </w:rPr>
              <w:t xml:space="preserve"> na ac</w:t>
            </w:r>
            <w:r w:rsidRPr="003A727E">
              <w:rPr>
                <w:rFonts w:ascii="Times New Roman" w:hAnsi="Times New Roman" w:cs="Times New Roman"/>
                <w:b/>
                <w:color w:val="000000"/>
                <w:sz w:val="24"/>
                <w:szCs w:val="24"/>
              </w:rPr>
              <w:t>̧</w:t>
            </w:r>
            <w:r w:rsidRPr="003A727E">
              <w:rPr>
                <w:rFonts w:ascii="Garamond" w:hAnsi="Garamond"/>
                <w:b/>
                <w:color w:val="000000"/>
                <w:sz w:val="24"/>
                <w:szCs w:val="24"/>
              </w:rPr>
              <w:t>ão proposta pelo projeto - </w:t>
            </w:r>
            <w:r w:rsidRPr="003A727E">
              <w:rPr>
                <w:rFonts w:ascii="Garamond" w:hAnsi="Garamond"/>
                <w:color w:val="000000"/>
                <w:sz w:val="24"/>
                <w:szCs w:val="24"/>
              </w:rPr>
              <w:t xml:space="preserve">considera-se, para fins de </w:t>
            </w:r>
            <w:proofErr w:type="spellStart"/>
            <w:r w:rsidRPr="003A727E">
              <w:rPr>
                <w:rFonts w:ascii="Garamond" w:hAnsi="Garamond"/>
                <w:color w:val="000000"/>
                <w:sz w:val="24"/>
                <w:szCs w:val="24"/>
              </w:rPr>
              <w:t>avaliac</w:t>
            </w:r>
            <w:r w:rsidRPr="003A727E">
              <w:rPr>
                <w:rFonts w:ascii="Times New Roman" w:hAnsi="Times New Roman" w:cs="Times New Roman"/>
                <w:color w:val="000000"/>
                <w:sz w:val="24"/>
                <w:szCs w:val="24"/>
              </w:rPr>
              <w:t>̧</w:t>
            </w:r>
            <w:r w:rsidRPr="003A727E">
              <w:rPr>
                <w:rFonts w:ascii="Garamond" w:hAnsi="Garamond"/>
                <w:color w:val="000000"/>
                <w:sz w:val="24"/>
                <w:szCs w:val="24"/>
              </w:rPr>
              <w:t>ão</w:t>
            </w:r>
            <w:proofErr w:type="spellEnd"/>
            <w:r w:rsidRPr="003A727E">
              <w:rPr>
                <w:rFonts w:ascii="Garamond" w:hAnsi="Garamond"/>
                <w:color w:val="000000"/>
                <w:sz w:val="24"/>
                <w:szCs w:val="24"/>
              </w:rPr>
              <w:t xml:space="preserve"> e </w:t>
            </w:r>
            <w:proofErr w:type="spellStart"/>
            <w:r w:rsidRPr="003A727E">
              <w:rPr>
                <w:rFonts w:ascii="Garamond" w:hAnsi="Garamond"/>
                <w:color w:val="000000"/>
                <w:sz w:val="24"/>
                <w:szCs w:val="24"/>
              </w:rPr>
              <w:t>valorac</w:t>
            </w:r>
            <w:r w:rsidRPr="003A727E">
              <w:rPr>
                <w:rFonts w:ascii="Times New Roman" w:hAnsi="Times New Roman" w:cs="Times New Roman"/>
                <w:color w:val="000000"/>
                <w:sz w:val="24"/>
                <w:szCs w:val="24"/>
              </w:rPr>
              <w:t>̧</w:t>
            </w:r>
            <w:r w:rsidRPr="003A727E">
              <w:rPr>
                <w:rFonts w:ascii="Garamond" w:hAnsi="Garamond"/>
                <w:color w:val="000000"/>
                <w:sz w:val="24"/>
                <w:szCs w:val="24"/>
              </w:rPr>
              <w:t>ão</w:t>
            </w:r>
            <w:proofErr w:type="spellEnd"/>
            <w:r w:rsidRPr="003A727E">
              <w:rPr>
                <w:rFonts w:ascii="Garamond" w:hAnsi="Garamond"/>
                <w:color w:val="000000"/>
                <w:sz w:val="24"/>
                <w:szCs w:val="24"/>
              </w:rPr>
              <w:t xml:space="preserve">, se o projeto apresenta aspectos de </w:t>
            </w:r>
            <w:proofErr w:type="spellStart"/>
            <w:r w:rsidRPr="003A727E">
              <w:rPr>
                <w:rFonts w:ascii="Garamond" w:hAnsi="Garamond"/>
                <w:color w:val="000000"/>
                <w:sz w:val="24"/>
                <w:szCs w:val="24"/>
              </w:rPr>
              <w:t>integrac</w:t>
            </w:r>
            <w:r w:rsidRPr="003A727E">
              <w:rPr>
                <w:rFonts w:ascii="Times New Roman" w:hAnsi="Times New Roman" w:cs="Times New Roman"/>
                <w:color w:val="000000"/>
                <w:sz w:val="24"/>
                <w:szCs w:val="24"/>
              </w:rPr>
              <w:t>̧</w:t>
            </w:r>
            <w:r w:rsidRPr="003A727E">
              <w:rPr>
                <w:rFonts w:ascii="Garamond" w:hAnsi="Garamond"/>
                <w:color w:val="000000"/>
                <w:sz w:val="24"/>
                <w:szCs w:val="24"/>
              </w:rPr>
              <w:t>ão</w:t>
            </w:r>
            <w:proofErr w:type="spellEnd"/>
            <w:r w:rsidRPr="003A727E">
              <w:rPr>
                <w:rFonts w:ascii="Garamond" w:hAnsi="Garamond"/>
                <w:color w:val="000000"/>
                <w:sz w:val="24"/>
                <w:szCs w:val="24"/>
              </w:rPr>
              <w:t xml:space="preserve"> </w:t>
            </w:r>
            <w:proofErr w:type="spellStart"/>
            <w:r w:rsidRPr="003A727E">
              <w:rPr>
                <w:rFonts w:ascii="Garamond" w:hAnsi="Garamond"/>
                <w:color w:val="000000"/>
                <w:sz w:val="24"/>
                <w:szCs w:val="24"/>
              </w:rPr>
              <w:t>comunitária</w:t>
            </w:r>
            <w:proofErr w:type="spellEnd"/>
            <w:r w:rsidRPr="003A727E">
              <w:rPr>
                <w:rFonts w:ascii="Garamond" w:hAnsi="Garamond"/>
                <w:color w:val="000000"/>
                <w:sz w:val="24"/>
                <w:szCs w:val="24"/>
              </w:rPr>
              <w:t xml:space="preserve">, em </w:t>
            </w:r>
            <w:proofErr w:type="spellStart"/>
            <w:r w:rsidRPr="003A727E">
              <w:rPr>
                <w:rFonts w:ascii="Garamond" w:hAnsi="Garamond"/>
                <w:color w:val="000000"/>
                <w:sz w:val="24"/>
                <w:szCs w:val="24"/>
              </w:rPr>
              <w:t>relac</w:t>
            </w:r>
            <w:r w:rsidRPr="003A727E">
              <w:rPr>
                <w:rFonts w:ascii="Times New Roman" w:hAnsi="Times New Roman" w:cs="Times New Roman"/>
                <w:color w:val="000000"/>
                <w:sz w:val="24"/>
                <w:szCs w:val="24"/>
              </w:rPr>
              <w:t>̧</w:t>
            </w:r>
            <w:r w:rsidRPr="003A727E">
              <w:rPr>
                <w:rFonts w:ascii="Garamond" w:hAnsi="Garamond"/>
                <w:color w:val="000000"/>
                <w:sz w:val="24"/>
                <w:szCs w:val="24"/>
              </w:rPr>
              <w:t>ão</w:t>
            </w:r>
            <w:proofErr w:type="spellEnd"/>
            <w:r w:rsidRPr="003A727E">
              <w:rPr>
                <w:rFonts w:ascii="Garamond" w:hAnsi="Garamond"/>
                <w:color w:val="000000"/>
                <w:sz w:val="24"/>
                <w:szCs w:val="24"/>
              </w:rPr>
              <w:t xml:space="preserve"> ao impacto social para a </w:t>
            </w:r>
            <w:proofErr w:type="spellStart"/>
            <w:r w:rsidRPr="003A727E">
              <w:rPr>
                <w:rFonts w:ascii="Garamond" w:hAnsi="Garamond"/>
                <w:color w:val="000000"/>
                <w:sz w:val="24"/>
                <w:szCs w:val="24"/>
              </w:rPr>
              <w:t>inclusão</w:t>
            </w:r>
            <w:proofErr w:type="spellEnd"/>
            <w:r w:rsidRPr="003A727E">
              <w:rPr>
                <w:rFonts w:ascii="Garamond" w:hAnsi="Garamond"/>
                <w:color w:val="000000"/>
                <w:sz w:val="24"/>
                <w:szCs w:val="24"/>
              </w:rPr>
              <w:t xml:space="preserve"> de pessoas com </w:t>
            </w:r>
            <w:proofErr w:type="spellStart"/>
            <w:r w:rsidRPr="003A727E">
              <w:rPr>
                <w:rFonts w:ascii="Garamond" w:hAnsi="Garamond"/>
                <w:color w:val="000000"/>
                <w:sz w:val="24"/>
                <w:szCs w:val="24"/>
              </w:rPr>
              <w:t>deficie</w:t>
            </w:r>
            <w:r w:rsidRPr="003A727E">
              <w:rPr>
                <w:rFonts w:ascii="Times New Roman" w:hAnsi="Times New Roman" w:cs="Times New Roman"/>
                <w:color w:val="000000"/>
                <w:sz w:val="24"/>
                <w:szCs w:val="24"/>
              </w:rPr>
              <w:t>̂</w:t>
            </w:r>
            <w:r w:rsidRPr="003A727E">
              <w:rPr>
                <w:rFonts w:ascii="Garamond" w:hAnsi="Garamond"/>
                <w:color w:val="000000"/>
                <w:sz w:val="24"/>
                <w:szCs w:val="24"/>
              </w:rPr>
              <w:t>ncia</w:t>
            </w:r>
            <w:proofErr w:type="spellEnd"/>
            <w:r w:rsidRPr="003A727E">
              <w:rPr>
                <w:rFonts w:ascii="Garamond" w:hAnsi="Garamond"/>
                <w:color w:val="000000"/>
                <w:sz w:val="24"/>
                <w:szCs w:val="24"/>
              </w:rPr>
              <w:t>, idosos e demais grupos em situação de histórica vulnerabilidade econômica/social. </w:t>
            </w:r>
          </w:p>
        </w:tc>
        <w:tc>
          <w:tcPr>
            <w:tcW w:w="2953" w:type="dxa"/>
            <w:tcBorders>
              <w:top w:val="single" w:sz="6" w:space="0" w:color="000000" w:themeColor="text1"/>
              <w:left w:val="single" w:sz="6" w:space="0" w:color="000000" w:themeColor="text1"/>
              <w:bottom w:val="single" w:sz="6" w:space="0" w:color="000000" w:themeColor="text1"/>
              <w:right w:val="single" w:sz="6" w:space="0" w:color="000000" w:themeColor="text1"/>
            </w:tcBorders>
            <w:vAlign w:val="center"/>
          </w:tcPr>
          <w:p w14:paraId="2A48379F" w14:textId="77777777" w:rsidR="00CC2AD0" w:rsidRPr="003A727E" w:rsidRDefault="00CC2AD0" w:rsidP="00C56821">
            <w:pPr>
              <w:spacing w:before="120" w:after="120" w:line="240" w:lineRule="auto"/>
              <w:ind w:left="120" w:right="120"/>
              <w:jc w:val="center"/>
              <w:rPr>
                <w:rFonts w:ascii="Garamond" w:hAnsi="Garamond"/>
                <w:color w:val="000000"/>
                <w:sz w:val="24"/>
                <w:szCs w:val="24"/>
              </w:rPr>
            </w:pPr>
            <w:r w:rsidRPr="003A727E">
              <w:rPr>
                <w:rFonts w:ascii="Garamond" w:hAnsi="Garamond"/>
                <w:color w:val="000000"/>
                <w:sz w:val="24"/>
                <w:szCs w:val="24"/>
              </w:rPr>
              <w:t>10</w:t>
            </w:r>
          </w:p>
        </w:tc>
      </w:tr>
      <w:tr w:rsidR="00CC2AD0" w:rsidRPr="003A727E" w14:paraId="2B09B908" w14:textId="77777777" w:rsidTr="0073335A">
        <w:trPr>
          <w:gridAfter w:val="1"/>
          <w:wAfter w:w="50" w:type="dxa"/>
          <w:trHeight w:val="3516"/>
        </w:trPr>
        <w:tc>
          <w:tcPr>
            <w:tcW w:w="1592" w:type="dxa"/>
            <w:tcBorders>
              <w:top w:val="single" w:sz="6" w:space="0" w:color="000000" w:themeColor="text1"/>
              <w:left w:val="single" w:sz="6" w:space="0" w:color="000000" w:themeColor="text1"/>
              <w:bottom w:val="single" w:sz="6" w:space="0" w:color="000000" w:themeColor="text1"/>
              <w:right w:val="single" w:sz="6" w:space="0" w:color="000000" w:themeColor="text1"/>
            </w:tcBorders>
            <w:vAlign w:val="center"/>
          </w:tcPr>
          <w:p w14:paraId="70D582C4" w14:textId="77777777" w:rsidR="00CC2AD0" w:rsidRPr="003A727E" w:rsidRDefault="00CC2AD0" w:rsidP="00C56821">
            <w:pPr>
              <w:spacing w:before="120" w:after="120" w:line="240" w:lineRule="auto"/>
              <w:ind w:left="120" w:right="120"/>
              <w:jc w:val="center"/>
              <w:rPr>
                <w:rFonts w:ascii="Garamond" w:hAnsi="Garamond"/>
                <w:color w:val="000000"/>
                <w:sz w:val="24"/>
                <w:szCs w:val="24"/>
              </w:rPr>
            </w:pPr>
            <w:r w:rsidRPr="003A727E">
              <w:rPr>
                <w:rFonts w:ascii="Garamond" w:hAnsi="Garamond"/>
                <w:b/>
                <w:color w:val="000000"/>
                <w:sz w:val="24"/>
                <w:szCs w:val="24"/>
              </w:rPr>
              <w:lastRenderedPageBreak/>
              <w:t>D</w:t>
            </w:r>
          </w:p>
        </w:tc>
        <w:tc>
          <w:tcPr>
            <w:tcW w:w="5496" w:type="dxa"/>
            <w:tcBorders>
              <w:top w:val="single" w:sz="6" w:space="0" w:color="000000" w:themeColor="text1"/>
              <w:left w:val="single" w:sz="6" w:space="0" w:color="000000" w:themeColor="text1"/>
              <w:bottom w:val="single" w:sz="6" w:space="0" w:color="000000" w:themeColor="text1"/>
              <w:right w:val="single" w:sz="6" w:space="0" w:color="000000" w:themeColor="text1"/>
            </w:tcBorders>
            <w:vAlign w:val="center"/>
          </w:tcPr>
          <w:p w14:paraId="7B041345" w14:textId="5981E7F2" w:rsidR="00CC2AD0" w:rsidRPr="003A727E" w:rsidRDefault="00CC2AD0" w:rsidP="00CC2AD0">
            <w:pPr>
              <w:spacing w:before="120" w:after="120" w:line="240" w:lineRule="auto"/>
              <w:ind w:left="120" w:right="120"/>
              <w:jc w:val="center"/>
              <w:rPr>
                <w:rFonts w:ascii="Garamond" w:hAnsi="Garamond"/>
                <w:color w:val="000000"/>
                <w:sz w:val="24"/>
                <w:szCs w:val="24"/>
              </w:rPr>
            </w:pPr>
            <w:proofErr w:type="spellStart"/>
            <w:r w:rsidRPr="003A727E">
              <w:rPr>
                <w:rFonts w:ascii="Garamond" w:hAnsi="Garamond"/>
                <w:b/>
                <w:color w:val="000000"/>
                <w:sz w:val="24"/>
                <w:szCs w:val="24"/>
              </w:rPr>
              <w:t>Coere</w:t>
            </w:r>
            <w:r w:rsidRPr="003A727E">
              <w:rPr>
                <w:rFonts w:ascii="Times New Roman" w:hAnsi="Times New Roman" w:cs="Times New Roman"/>
                <w:b/>
                <w:color w:val="000000"/>
                <w:sz w:val="24"/>
                <w:szCs w:val="24"/>
              </w:rPr>
              <w:t>̂</w:t>
            </w:r>
            <w:r w:rsidRPr="003A727E">
              <w:rPr>
                <w:rFonts w:ascii="Garamond" w:hAnsi="Garamond"/>
                <w:b/>
                <w:color w:val="000000"/>
                <w:sz w:val="24"/>
                <w:szCs w:val="24"/>
              </w:rPr>
              <w:t>ncia</w:t>
            </w:r>
            <w:proofErr w:type="spellEnd"/>
            <w:r w:rsidRPr="003A727E">
              <w:rPr>
                <w:rFonts w:ascii="Garamond" w:hAnsi="Garamond"/>
                <w:b/>
                <w:color w:val="000000"/>
                <w:sz w:val="24"/>
                <w:szCs w:val="24"/>
              </w:rPr>
              <w:t xml:space="preserve"> da planilha </w:t>
            </w:r>
            <w:proofErr w:type="spellStart"/>
            <w:r w:rsidRPr="003A727E">
              <w:rPr>
                <w:rFonts w:ascii="Garamond" w:hAnsi="Garamond"/>
                <w:b/>
                <w:color w:val="000000"/>
                <w:sz w:val="24"/>
                <w:szCs w:val="24"/>
              </w:rPr>
              <w:t>orc</w:t>
            </w:r>
            <w:r w:rsidRPr="003A727E">
              <w:rPr>
                <w:rFonts w:ascii="Times New Roman" w:hAnsi="Times New Roman" w:cs="Times New Roman"/>
                <w:b/>
                <w:color w:val="000000"/>
                <w:sz w:val="24"/>
                <w:szCs w:val="24"/>
              </w:rPr>
              <w:t>̧</w:t>
            </w:r>
            <w:r w:rsidRPr="003A727E">
              <w:rPr>
                <w:rFonts w:ascii="Garamond" w:hAnsi="Garamond"/>
                <w:b/>
                <w:color w:val="000000"/>
                <w:sz w:val="24"/>
                <w:szCs w:val="24"/>
              </w:rPr>
              <w:t>amentária</w:t>
            </w:r>
            <w:proofErr w:type="spellEnd"/>
            <w:r w:rsidRPr="003A727E">
              <w:rPr>
                <w:rFonts w:ascii="Garamond" w:hAnsi="Garamond"/>
                <w:b/>
                <w:color w:val="000000"/>
                <w:sz w:val="24"/>
                <w:szCs w:val="24"/>
              </w:rPr>
              <w:t xml:space="preserve"> e do cronograma de </w:t>
            </w:r>
            <w:proofErr w:type="spellStart"/>
            <w:r w:rsidRPr="003A727E">
              <w:rPr>
                <w:rFonts w:ascii="Garamond" w:hAnsi="Garamond"/>
                <w:b/>
                <w:color w:val="000000"/>
                <w:sz w:val="24"/>
                <w:szCs w:val="24"/>
              </w:rPr>
              <w:t>execuc</w:t>
            </w:r>
            <w:r w:rsidRPr="003A727E">
              <w:rPr>
                <w:rFonts w:ascii="Times New Roman" w:hAnsi="Times New Roman" w:cs="Times New Roman"/>
                <w:b/>
                <w:color w:val="000000"/>
                <w:sz w:val="24"/>
                <w:szCs w:val="24"/>
              </w:rPr>
              <w:t>̧</w:t>
            </w:r>
            <w:r w:rsidRPr="003A727E">
              <w:rPr>
                <w:rFonts w:ascii="Garamond" w:hAnsi="Garamond"/>
                <w:b/>
                <w:color w:val="000000"/>
                <w:sz w:val="24"/>
                <w:szCs w:val="24"/>
              </w:rPr>
              <w:t>ão</w:t>
            </w:r>
            <w:proofErr w:type="spellEnd"/>
            <w:sdt>
              <w:sdtPr>
                <w:rPr>
                  <w:rFonts w:ascii="Garamond" w:hAnsi="Garamond"/>
                  <w:sz w:val="24"/>
                  <w:szCs w:val="24"/>
                </w:rPr>
                <w:tag w:val="goog_rdk_7"/>
                <w:id w:val="1173307974"/>
              </w:sdtPr>
              <w:sdtContent>
                <w:r w:rsidRPr="003A727E">
                  <w:rPr>
                    <w:rFonts w:ascii="Garamond" w:hAnsi="Garamond"/>
                    <w:b/>
                    <w:color w:val="000000"/>
                    <w:sz w:val="24"/>
                    <w:szCs w:val="24"/>
                  </w:rPr>
                  <w:t xml:space="preserve"> </w:t>
                </w:r>
              </w:sdtContent>
            </w:sdt>
            <w:sdt>
              <w:sdtPr>
                <w:rPr>
                  <w:rFonts w:ascii="Garamond" w:hAnsi="Garamond"/>
                  <w:sz w:val="24"/>
                  <w:szCs w:val="24"/>
                </w:rPr>
                <w:tag w:val="goog_rdk_8"/>
                <w:id w:val="-840929120"/>
                <w:showingPlcHdr/>
              </w:sdtPr>
              <w:sdtContent>
                <w:r w:rsidRPr="003A727E">
                  <w:rPr>
                    <w:rFonts w:ascii="Garamond" w:hAnsi="Garamond"/>
                    <w:sz w:val="24"/>
                    <w:szCs w:val="24"/>
                  </w:rPr>
                  <w:t xml:space="preserve">     </w:t>
                </w:r>
              </w:sdtContent>
            </w:sdt>
            <w:sdt>
              <w:sdtPr>
                <w:rPr>
                  <w:rFonts w:ascii="Garamond" w:hAnsi="Garamond"/>
                  <w:sz w:val="24"/>
                  <w:szCs w:val="24"/>
                </w:rPr>
                <w:tag w:val="goog_rdk_9"/>
                <w:id w:val="154423325"/>
              </w:sdtPr>
              <w:sdtContent>
                <w:r w:rsidRPr="003A727E">
                  <w:rPr>
                    <w:rFonts w:ascii="Garamond" w:hAnsi="Garamond"/>
                    <w:b/>
                    <w:color w:val="000000"/>
                    <w:sz w:val="24"/>
                    <w:szCs w:val="24"/>
                  </w:rPr>
                  <w:t>na</w:t>
                </w:r>
              </w:sdtContent>
            </w:sdt>
            <w:r w:rsidRPr="003A727E">
              <w:rPr>
                <w:rFonts w:ascii="Garamond" w:hAnsi="Garamond"/>
                <w:b/>
                <w:color w:val="000000"/>
                <w:sz w:val="24"/>
                <w:szCs w:val="24"/>
              </w:rPr>
              <w:t>s metas, resultados e desdobramentos do projeto proposto - </w:t>
            </w:r>
            <w:r w:rsidRPr="003A727E">
              <w:rPr>
                <w:rFonts w:ascii="Garamond" w:hAnsi="Garamond"/>
                <w:color w:val="000000"/>
                <w:sz w:val="24"/>
                <w:szCs w:val="24"/>
              </w:rPr>
              <w:t xml:space="preserve">A </w:t>
            </w:r>
            <w:proofErr w:type="spellStart"/>
            <w:r w:rsidRPr="003A727E">
              <w:rPr>
                <w:rFonts w:ascii="Garamond" w:hAnsi="Garamond"/>
                <w:color w:val="000000"/>
                <w:sz w:val="24"/>
                <w:szCs w:val="24"/>
              </w:rPr>
              <w:t>análise</w:t>
            </w:r>
            <w:proofErr w:type="spellEnd"/>
            <w:r w:rsidRPr="003A727E">
              <w:rPr>
                <w:rFonts w:ascii="Garamond" w:hAnsi="Garamond"/>
                <w:color w:val="000000"/>
                <w:sz w:val="24"/>
                <w:szCs w:val="24"/>
              </w:rPr>
              <w:t xml:space="preserve"> deverá avaliar e valorar a viabilidade </w:t>
            </w:r>
            <w:proofErr w:type="spellStart"/>
            <w:r w:rsidRPr="003A727E">
              <w:rPr>
                <w:rFonts w:ascii="Garamond" w:hAnsi="Garamond"/>
                <w:color w:val="000000"/>
                <w:sz w:val="24"/>
                <w:szCs w:val="24"/>
              </w:rPr>
              <w:t>técnica</w:t>
            </w:r>
            <w:proofErr w:type="spellEnd"/>
            <w:r w:rsidRPr="003A727E">
              <w:rPr>
                <w:rFonts w:ascii="Garamond" w:hAnsi="Garamond"/>
                <w:color w:val="000000"/>
                <w:sz w:val="24"/>
                <w:szCs w:val="24"/>
              </w:rPr>
              <w:t xml:space="preserve"> do projeto sob o ponto de vista dos gastos previstos na planilha </w:t>
            </w:r>
            <w:proofErr w:type="spellStart"/>
            <w:r w:rsidRPr="003A727E">
              <w:rPr>
                <w:rFonts w:ascii="Garamond" w:hAnsi="Garamond"/>
                <w:color w:val="000000"/>
                <w:sz w:val="24"/>
                <w:szCs w:val="24"/>
              </w:rPr>
              <w:t>orc</w:t>
            </w:r>
            <w:r w:rsidRPr="003A727E">
              <w:rPr>
                <w:rFonts w:ascii="Times New Roman" w:hAnsi="Times New Roman" w:cs="Times New Roman"/>
                <w:color w:val="000000"/>
                <w:sz w:val="24"/>
                <w:szCs w:val="24"/>
              </w:rPr>
              <w:t>̧</w:t>
            </w:r>
            <w:r w:rsidRPr="003A727E">
              <w:rPr>
                <w:rFonts w:ascii="Garamond" w:hAnsi="Garamond"/>
                <w:color w:val="000000"/>
                <w:sz w:val="24"/>
                <w:szCs w:val="24"/>
              </w:rPr>
              <w:t>amentária</w:t>
            </w:r>
            <w:proofErr w:type="spellEnd"/>
            <w:r w:rsidRPr="003A727E">
              <w:rPr>
                <w:rFonts w:ascii="Garamond" w:hAnsi="Garamond"/>
                <w:color w:val="000000"/>
                <w:sz w:val="24"/>
                <w:szCs w:val="24"/>
              </w:rPr>
              <w:t xml:space="preserve">, sua </w:t>
            </w:r>
            <w:proofErr w:type="spellStart"/>
            <w:r w:rsidRPr="003A727E">
              <w:rPr>
                <w:rFonts w:ascii="Garamond" w:hAnsi="Garamond"/>
                <w:color w:val="000000"/>
                <w:sz w:val="24"/>
                <w:szCs w:val="24"/>
              </w:rPr>
              <w:t>execuc</w:t>
            </w:r>
            <w:r w:rsidRPr="003A727E">
              <w:rPr>
                <w:rFonts w:ascii="Times New Roman" w:hAnsi="Times New Roman" w:cs="Times New Roman"/>
                <w:color w:val="000000"/>
                <w:sz w:val="24"/>
                <w:szCs w:val="24"/>
              </w:rPr>
              <w:t>̧</w:t>
            </w:r>
            <w:r w:rsidRPr="003A727E">
              <w:rPr>
                <w:rFonts w:ascii="Garamond" w:hAnsi="Garamond"/>
                <w:color w:val="000000"/>
                <w:sz w:val="24"/>
                <w:szCs w:val="24"/>
              </w:rPr>
              <w:t>ão</w:t>
            </w:r>
            <w:proofErr w:type="spellEnd"/>
            <w:r w:rsidRPr="003A727E">
              <w:rPr>
                <w:rFonts w:ascii="Garamond" w:hAnsi="Garamond"/>
                <w:color w:val="000000"/>
                <w:sz w:val="24"/>
                <w:szCs w:val="24"/>
              </w:rPr>
              <w:t xml:space="preserve"> e a </w:t>
            </w:r>
            <w:proofErr w:type="spellStart"/>
            <w:r w:rsidRPr="003A727E">
              <w:rPr>
                <w:rFonts w:ascii="Garamond" w:hAnsi="Garamond"/>
                <w:color w:val="000000"/>
                <w:sz w:val="24"/>
                <w:szCs w:val="24"/>
              </w:rPr>
              <w:t>adequac</w:t>
            </w:r>
            <w:r w:rsidRPr="003A727E">
              <w:rPr>
                <w:rFonts w:ascii="Times New Roman" w:hAnsi="Times New Roman" w:cs="Times New Roman"/>
                <w:color w:val="000000"/>
                <w:sz w:val="24"/>
                <w:szCs w:val="24"/>
              </w:rPr>
              <w:t>̧</w:t>
            </w:r>
            <w:r w:rsidRPr="003A727E">
              <w:rPr>
                <w:rFonts w:ascii="Garamond" w:hAnsi="Garamond"/>
                <w:color w:val="000000"/>
                <w:sz w:val="24"/>
                <w:szCs w:val="24"/>
              </w:rPr>
              <w:t>ão</w:t>
            </w:r>
            <w:proofErr w:type="spellEnd"/>
            <w:r w:rsidRPr="003A727E">
              <w:rPr>
                <w:rFonts w:ascii="Garamond" w:hAnsi="Garamond"/>
                <w:color w:val="000000"/>
                <w:sz w:val="24"/>
                <w:szCs w:val="24"/>
              </w:rPr>
              <w:t xml:space="preserve"> ao objeto, metas e objetivos previstos. </w:t>
            </w:r>
            <w:proofErr w:type="spellStart"/>
            <w:r w:rsidRPr="003A727E">
              <w:rPr>
                <w:rFonts w:ascii="Garamond" w:hAnsi="Garamond"/>
                <w:color w:val="000000"/>
                <w:sz w:val="24"/>
                <w:szCs w:val="24"/>
              </w:rPr>
              <w:t>Também</w:t>
            </w:r>
            <w:proofErr w:type="spellEnd"/>
            <w:r w:rsidRPr="003A727E">
              <w:rPr>
                <w:rFonts w:ascii="Garamond" w:hAnsi="Garamond"/>
                <w:color w:val="000000"/>
                <w:sz w:val="24"/>
                <w:szCs w:val="24"/>
              </w:rPr>
              <w:t xml:space="preserve"> deverá ser considerada</w:t>
            </w:r>
            <w:sdt>
              <w:sdtPr>
                <w:rPr>
                  <w:rFonts w:ascii="Garamond" w:hAnsi="Garamond"/>
                  <w:sz w:val="24"/>
                  <w:szCs w:val="24"/>
                </w:rPr>
                <w:tag w:val="goog_rdk_10"/>
                <w:id w:val="-1099711836"/>
              </w:sdtPr>
              <w:sdtContent>
                <w:r w:rsidRPr="003A727E">
                  <w:rPr>
                    <w:rFonts w:ascii="Garamond" w:hAnsi="Garamond"/>
                    <w:color w:val="000000"/>
                    <w:sz w:val="24"/>
                    <w:szCs w:val="24"/>
                  </w:rPr>
                  <w:t>,</w:t>
                </w:r>
              </w:sdtContent>
            </w:sdt>
            <w:r w:rsidRPr="003A727E">
              <w:rPr>
                <w:rFonts w:ascii="Garamond" w:hAnsi="Garamond"/>
                <w:color w:val="000000"/>
                <w:sz w:val="24"/>
                <w:szCs w:val="24"/>
              </w:rPr>
              <w:t xml:space="preserve"> para fins de </w:t>
            </w:r>
            <w:proofErr w:type="spellStart"/>
            <w:r w:rsidRPr="003A727E">
              <w:rPr>
                <w:rFonts w:ascii="Garamond" w:hAnsi="Garamond"/>
                <w:color w:val="000000"/>
                <w:sz w:val="24"/>
                <w:szCs w:val="24"/>
              </w:rPr>
              <w:t>avaliac</w:t>
            </w:r>
            <w:r w:rsidRPr="003A727E">
              <w:rPr>
                <w:rFonts w:ascii="Times New Roman" w:hAnsi="Times New Roman" w:cs="Times New Roman"/>
                <w:color w:val="000000"/>
                <w:sz w:val="24"/>
                <w:szCs w:val="24"/>
              </w:rPr>
              <w:t>̧</w:t>
            </w:r>
            <w:r w:rsidRPr="003A727E">
              <w:rPr>
                <w:rFonts w:ascii="Garamond" w:hAnsi="Garamond"/>
                <w:color w:val="000000"/>
                <w:sz w:val="24"/>
                <w:szCs w:val="24"/>
              </w:rPr>
              <w:t>ão</w:t>
            </w:r>
            <w:proofErr w:type="spellEnd"/>
            <w:sdt>
              <w:sdtPr>
                <w:rPr>
                  <w:rFonts w:ascii="Garamond" w:hAnsi="Garamond"/>
                  <w:sz w:val="24"/>
                  <w:szCs w:val="24"/>
                </w:rPr>
                <w:tag w:val="goog_rdk_11"/>
                <w:id w:val="-2135084570"/>
              </w:sdtPr>
              <w:sdtContent>
                <w:r w:rsidRPr="003A727E">
                  <w:rPr>
                    <w:rFonts w:ascii="Garamond" w:hAnsi="Garamond"/>
                    <w:color w:val="000000"/>
                    <w:sz w:val="24"/>
                    <w:szCs w:val="24"/>
                  </w:rPr>
                  <w:t>,</w:t>
                </w:r>
              </w:sdtContent>
            </w:sdt>
            <w:r w:rsidRPr="003A727E">
              <w:rPr>
                <w:rFonts w:ascii="Garamond" w:hAnsi="Garamond"/>
                <w:color w:val="000000"/>
                <w:sz w:val="24"/>
                <w:szCs w:val="24"/>
              </w:rPr>
              <w:t xml:space="preserve"> a </w:t>
            </w:r>
            <w:proofErr w:type="spellStart"/>
            <w:r w:rsidRPr="003A727E">
              <w:rPr>
                <w:rFonts w:ascii="Garamond" w:hAnsi="Garamond"/>
                <w:color w:val="000000"/>
                <w:sz w:val="24"/>
                <w:szCs w:val="24"/>
              </w:rPr>
              <w:t>coere</w:t>
            </w:r>
            <w:r w:rsidRPr="003A727E">
              <w:rPr>
                <w:rFonts w:ascii="Times New Roman" w:hAnsi="Times New Roman" w:cs="Times New Roman"/>
                <w:color w:val="000000"/>
                <w:sz w:val="24"/>
                <w:szCs w:val="24"/>
              </w:rPr>
              <w:t>̂</w:t>
            </w:r>
            <w:r w:rsidRPr="003A727E">
              <w:rPr>
                <w:rFonts w:ascii="Garamond" w:hAnsi="Garamond"/>
                <w:color w:val="000000"/>
                <w:sz w:val="24"/>
                <w:szCs w:val="24"/>
              </w:rPr>
              <w:t>ncia</w:t>
            </w:r>
            <w:proofErr w:type="spellEnd"/>
            <w:r w:rsidRPr="003A727E">
              <w:rPr>
                <w:rFonts w:ascii="Garamond" w:hAnsi="Garamond"/>
                <w:color w:val="000000"/>
                <w:sz w:val="24"/>
                <w:szCs w:val="24"/>
              </w:rPr>
              <w:t xml:space="preserve"> e conformidade dos valores e quantidades dos itens relacionados na planilha </w:t>
            </w:r>
            <w:proofErr w:type="spellStart"/>
            <w:r w:rsidRPr="003A727E">
              <w:rPr>
                <w:rFonts w:ascii="Garamond" w:hAnsi="Garamond"/>
                <w:color w:val="000000"/>
                <w:sz w:val="24"/>
                <w:szCs w:val="24"/>
              </w:rPr>
              <w:t>orc</w:t>
            </w:r>
            <w:r w:rsidRPr="003A727E">
              <w:rPr>
                <w:rFonts w:ascii="Times New Roman" w:hAnsi="Times New Roman" w:cs="Times New Roman"/>
                <w:color w:val="000000"/>
                <w:sz w:val="24"/>
                <w:szCs w:val="24"/>
              </w:rPr>
              <w:t>̧</w:t>
            </w:r>
            <w:r w:rsidRPr="003A727E">
              <w:rPr>
                <w:rFonts w:ascii="Garamond" w:hAnsi="Garamond"/>
                <w:color w:val="000000"/>
                <w:sz w:val="24"/>
                <w:szCs w:val="24"/>
              </w:rPr>
              <w:t>amentária</w:t>
            </w:r>
            <w:proofErr w:type="spellEnd"/>
            <w:r w:rsidRPr="003A727E">
              <w:rPr>
                <w:rFonts w:ascii="Garamond" w:hAnsi="Garamond"/>
                <w:color w:val="000000"/>
                <w:sz w:val="24"/>
                <w:szCs w:val="24"/>
              </w:rPr>
              <w:t xml:space="preserve"> do projeto.</w:t>
            </w:r>
          </w:p>
        </w:tc>
        <w:tc>
          <w:tcPr>
            <w:tcW w:w="2953" w:type="dxa"/>
            <w:tcBorders>
              <w:top w:val="single" w:sz="6" w:space="0" w:color="000000" w:themeColor="text1"/>
              <w:left w:val="single" w:sz="6" w:space="0" w:color="000000" w:themeColor="text1"/>
              <w:bottom w:val="single" w:sz="6" w:space="0" w:color="000000" w:themeColor="text1"/>
              <w:right w:val="single" w:sz="6" w:space="0" w:color="000000" w:themeColor="text1"/>
            </w:tcBorders>
            <w:vAlign w:val="center"/>
          </w:tcPr>
          <w:p w14:paraId="666425C4" w14:textId="77777777" w:rsidR="00CC2AD0" w:rsidRPr="003A727E" w:rsidRDefault="00CC2AD0" w:rsidP="00C56821">
            <w:pPr>
              <w:spacing w:before="120" w:after="120" w:line="240" w:lineRule="auto"/>
              <w:ind w:left="120" w:right="120"/>
              <w:jc w:val="center"/>
              <w:rPr>
                <w:rFonts w:ascii="Garamond" w:hAnsi="Garamond"/>
                <w:color w:val="000000"/>
                <w:sz w:val="24"/>
                <w:szCs w:val="24"/>
              </w:rPr>
            </w:pPr>
            <w:r w:rsidRPr="003A727E">
              <w:rPr>
                <w:rFonts w:ascii="Garamond" w:hAnsi="Garamond"/>
                <w:color w:val="000000"/>
                <w:sz w:val="24"/>
                <w:szCs w:val="24"/>
              </w:rPr>
              <w:t>10</w:t>
            </w:r>
          </w:p>
        </w:tc>
      </w:tr>
      <w:tr w:rsidR="00CC2AD0" w:rsidRPr="003A727E" w14:paraId="3C8CBA8D" w14:textId="77777777" w:rsidTr="0073335A">
        <w:trPr>
          <w:gridAfter w:val="1"/>
          <w:wAfter w:w="50" w:type="dxa"/>
        </w:trPr>
        <w:tc>
          <w:tcPr>
            <w:tcW w:w="1592" w:type="dxa"/>
            <w:tcBorders>
              <w:top w:val="single" w:sz="6" w:space="0" w:color="000000" w:themeColor="text1"/>
              <w:left w:val="single" w:sz="6" w:space="0" w:color="000000" w:themeColor="text1"/>
              <w:bottom w:val="single" w:sz="6" w:space="0" w:color="000000" w:themeColor="text1"/>
              <w:right w:val="single" w:sz="6" w:space="0" w:color="000000" w:themeColor="text1"/>
            </w:tcBorders>
            <w:vAlign w:val="center"/>
          </w:tcPr>
          <w:p w14:paraId="2F0C1FCE" w14:textId="77777777" w:rsidR="00CC2AD0" w:rsidRPr="003A727E" w:rsidRDefault="00CC2AD0" w:rsidP="00C56821">
            <w:pPr>
              <w:spacing w:before="120" w:after="120" w:line="240" w:lineRule="auto"/>
              <w:ind w:left="120" w:right="120"/>
              <w:jc w:val="center"/>
              <w:rPr>
                <w:rFonts w:ascii="Garamond" w:hAnsi="Garamond"/>
                <w:color w:val="000000"/>
                <w:sz w:val="24"/>
                <w:szCs w:val="24"/>
              </w:rPr>
            </w:pPr>
            <w:r w:rsidRPr="003A727E">
              <w:rPr>
                <w:rFonts w:ascii="Garamond" w:hAnsi="Garamond"/>
                <w:b/>
                <w:color w:val="000000"/>
                <w:sz w:val="24"/>
                <w:szCs w:val="24"/>
              </w:rPr>
              <w:t>E</w:t>
            </w:r>
          </w:p>
        </w:tc>
        <w:tc>
          <w:tcPr>
            <w:tcW w:w="5496" w:type="dxa"/>
            <w:tcBorders>
              <w:top w:val="single" w:sz="6" w:space="0" w:color="000000" w:themeColor="text1"/>
              <w:left w:val="single" w:sz="6" w:space="0" w:color="000000" w:themeColor="text1"/>
              <w:bottom w:val="single" w:sz="6" w:space="0" w:color="000000" w:themeColor="text1"/>
              <w:right w:val="single" w:sz="6" w:space="0" w:color="000000" w:themeColor="text1"/>
            </w:tcBorders>
            <w:vAlign w:val="center"/>
          </w:tcPr>
          <w:p w14:paraId="78E5CE5D" w14:textId="67AC12B7" w:rsidR="00CC2AD0" w:rsidRPr="003A727E" w:rsidRDefault="00CC2AD0" w:rsidP="00CC2AD0">
            <w:pPr>
              <w:spacing w:before="120" w:after="120" w:line="240" w:lineRule="auto"/>
              <w:ind w:left="120" w:right="120"/>
              <w:jc w:val="center"/>
              <w:rPr>
                <w:rFonts w:ascii="Garamond" w:hAnsi="Garamond"/>
                <w:color w:val="000000"/>
                <w:sz w:val="24"/>
                <w:szCs w:val="24"/>
              </w:rPr>
            </w:pPr>
            <w:proofErr w:type="spellStart"/>
            <w:r w:rsidRPr="003A727E">
              <w:rPr>
                <w:rFonts w:ascii="Garamond" w:hAnsi="Garamond"/>
                <w:b/>
                <w:color w:val="000000"/>
                <w:sz w:val="24"/>
                <w:szCs w:val="24"/>
              </w:rPr>
              <w:t>Coere</w:t>
            </w:r>
            <w:r w:rsidRPr="003A727E">
              <w:rPr>
                <w:rFonts w:ascii="Times New Roman" w:hAnsi="Times New Roman" w:cs="Times New Roman"/>
                <w:b/>
                <w:color w:val="000000"/>
                <w:sz w:val="24"/>
                <w:szCs w:val="24"/>
              </w:rPr>
              <w:t>̂</w:t>
            </w:r>
            <w:r w:rsidRPr="003A727E">
              <w:rPr>
                <w:rFonts w:ascii="Garamond" w:hAnsi="Garamond"/>
                <w:b/>
                <w:color w:val="000000"/>
                <w:sz w:val="24"/>
                <w:szCs w:val="24"/>
              </w:rPr>
              <w:t>ncia</w:t>
            </w:r>
            <w:proofErr w:type="spellEnd"/>
            <w:r w:rsidRPr="003A727E">
              <w:rPr>
                <w:rFonts w:ascii="Garamond" w:hAnsi="Garamond"/>
                <w:b/>
                <w:color w:val="000000"/>
                <w:sz w:val="24"/>
                <w:szCs w:val="24"/>
              </w:rPr>
              <w:t xml:space="preserve"> do Plano de </w:t>
            </w:r>
            <w:proofErr w:type="spellStart"/>
            <w:r w:rsidRPr="003A727E">
              <w:rPr>
                <w:rFonts w:ascii="Garamond" w:hAnsi="Garamond"/>
                <w:b/>
                <w:color w:val="000000"/>
                <w:sz w:val="24"/>
                <w:szCs w:val="24"/>
              </w:rPr>
              <w:t>Divulgac</w:t>
            </w:r>
            <w:r w:rsidRPr="003A727E">
              <w:rPr>
                <w:rFonts w:ascii="Times New Roman" w:hAnsi="Times New Roman" w:cs="Times New Roman"/>
                <w:b/>
                <w:color w:val="000000"/>
                <w:sz w:val="24"/>
                <w:szCs w:val="24"/>
              </w:rPr>
              <w:t>̧</w:t>
            </w:r>
            <w:r w:rsidRPr="003A727E">
              <w:rPr>
                <w:rFonts w:ascii="Garamond" w:hAnsi="Garamond"/>
                <w:b/>
                <w:color w:val="000000"/>
                <w:sz w:val="24"/>
                <w:szCs w:val="24"/>
              </w:rPr>
              <w:t>ão</w:t>
            </w:r>
            <w:proofErr w:type="spellEnd"/>
            <w:r w:rsidRPr="003A727E">
              <w:rPr>
                <w:rFonts w:ascii="Garamond" w:hAnsi="Garamond"/>
                <w:b/>
                <w:color w:val="000000"/>
                <w:sz w:val="24"/>
                <w:szCs w:val="24"/>
              </w:rPr>
              <w:t xml:space="preserve"> </w:t>
            </w:r>
            <w:sdt>
              <w:sdtPr>
                <w:rPr>
                  <w:rFonts w:ascii="Garamond" w:hAnsi="Garamond"/>
                  <w:sz w:val="24"/>
                  <w:szCs w:val="24"/>
                </w:rPr>
                <w:tag w:val="goog_rdk_12"/>
                <w:id w:val="-1846243484"/>
                <w:showingPlcHdr/>
              </w:sdtPr>
              <w:sdtContent>
                <w:r w:rsidRPr="003A727E">
                  <w:rPr>
                    <w:rFonts w:ascii="Garamond" w:hAnsi="Garamond"/>
                    <w:sz w:val="24"/>
                    <w:szCs w:val="24"/>
                  </w:rPr>
                  <w:t xml:space="preserve">     </w:t>
                </w:r>
              </w:sdtContent>
            </w:sdt>
            <w:sdt>
              <w:sdtPr>
                <w:rPr>
                  <w:rFonts w:ascii="Garamond" w:hAnsi="Garamond"/>
                  <w:sz w:val="24"/>
                  <w:szCs w:val="24"/>
                </w:rPr>
                <w:tag w:val="goog_rdk_13"/>
                <w:id w:val="1526138761"/>
              </w:sdtPr>
              <w:sdtContent>
                <w:r w:rsidRPr="003A727E">
                  <w:rPr>
                    <w:rFonts w:ascii="Garamond" w:hAnsi="Garamond"/>
                    <w:b/>
                    <w:color w:val="000000"/>
                    <w:sz w:val="24"/>
                    <w:szCs w:val="24"/>
                  </w:rPr>
                  <w:t>n</w:t>
                </w:r>
              </w:sdtContent>
            </w:sdt>
            <w:r w:rsidRPr="003A727E">
              <w:rPr>
                <w:rFonts w:ascii="Garamond" w:hAnsi="Garamond"/>
                <w:b/>
                <w:color w:val="000000"/>
                <w:sz w:val="24"/>
                <w:szCs w:val="24"/>
              </w:rPr>
              <w:t>o Cronograma, Objetivos e Metas do projeto proposto - </w:t>
            </w:r>
            <w:r w:rsidRPr="003A727E">
              <w:rPr>
                <w:rFonts w:ascii="Garamond" w:hAnsi="Garamond"/>
                <w:color w:val="000000"/>
                <w:sz w:val="24"/>
                <w:szCs w:val="24"/>
              </w:rPr>
              <w:t xml:space="preserve">A </w:t>
            </w:r>
            <w:proofErr w:type="spellStart"/>
            <w:r w:rsidRPr="003A727E">
              <w:rPr>
                <w:rFonts w:ascii="Garamond" w:hAnsi="Garamond"/>
                <w:color w:val="000000"/>
                <w:sz w:val="24"/>
                <w:szCs w:val="24"/>
              </w:rPr>
              <w:t>análise</w:t>
            </w:r>
            <w:proofErr w:type="spellEnd"/>
            <w:r w:rsidRPr="003A727E">
              <w:rPr>
                <w:rFonts w:ascii="Garamond" w:hAnsi="Garamond"/>
                <w:color w:val="000000"/>
                <w:sz w:val="24"/>
                <w:szCs w:val="24"/>
              </w:rPr>
              <w:t xml:space="preserve"> deverá avaliar e valorar a viabilidade </w:t>
            </w:r>
            <w:proofErr w:type="spellStart"/>
            <w:r w:rsidRPr="003A727E">
              <w:rPr>
                <w:rFonts w:ascii="Garamond" w:hAnsi="Garamond"/>
                <w:color w:val="000000"/>
                <w:sz w:val="24"/>
                <w:szCs w:val="24"/>
              </w:rPr>
              <w:t>técnica</w:t>
            </w:r>
            <w:proofErr w:type="spellEnd"/>
            <w:r w:rsidRPr="003A727E">
              <w:rPr>
                <w:rFonts w:ascii="Garamond" w:hAnsi="Garamond"/>
                <w:color w:val="000000"/>
                <w:sz w:val="24"/>
                <w:szCs w:val="24"/>
              </w:rPr>
              <w:t xml:space="preserve"> e comunicacional com o </w:t>
            </w:r>
            <w:proofErr w:type="spellStart"/>
            <w:r w:rsidRPr="003A727E">
              <w:rPr>
                <w:rFonts w:ascii="Garamond" w:hAnsi="Garamond"/>
                <w:color w:val="000000"/>
                <w:sz w:val="24"/>
                <w:szCs w:val="24"/>
              </w:rPr>
              <w:t>público</w:t>
            </w:r>
            <w:proofErr w:type="spellEnd"/>
            <w:r w:rsidRPr="003A727E">
              <w:rPr>
                <w:rFonts w:ascii="Garamond" w:hAnsi="Garamond"/>
                <w:color w:val="000000"/>
                <w:sz w:val="24"/>
                <w:szCs w:val="24"/>
              </w:rPr>
              <w:t xml:space="preserve"> alvo do projeto, mediante as </w:t>
            </w:r>
            <w:proofErr w:type="spellStart"/>
            <w:r w:rsidRPr="003A727E">
              <w:rPr>
                <w:rFonts w:ascii="Garamond" w:hAnsi="Garamond"/>
                <w:color w:val="000000"/>
                <w:sz w:val="24"/>
                <w:szCs w:val="24"/>
              </w:rPr>
              <w:t>estratégias</w:t>
            </w:r>
            <w:proofErr w:type="spellEnd"/>
            <w:r w:rsidRPr="003A727E">
              <w:rPr>
                <w:rFonts w:ascii="Garamond" w:hAnsi="Garamond"/>
                <w:color w:val="000000"/>
                <w:sz w:val="24"/>
                <w:szCs w:val="24"/>
              </w:rPr>
              <w:t xml:space="preserve">, </w:t>
            </w:r>
            <w:proofErr w:type="spellStart"/>
            <w:r w:rsidRPr="003A727E">
              <w:rPr>
                <w:rFonts w:ascii="Garamond" w:hAnsi="Garamond"/>
                <w:color w:val="000000"/>
                <w:sz w:val="24"/>
                <w:szCs w:val="24"/>
              </w:rPr>
              <w:t>mídias</w:t>
            </w:r>
            <w:proofErr w:type="spellEnd"/>
            <w:r w:rsidRPr="003A727E">
              <w:rPr>
                <w:rFonts w:ascii="Garamond" w:hAnsi="Garamond"/>
                <w:color w:val="000000"/>
                <w:sz w:val="24"/>
                <w:szCs w:val="24"/>
              </w:rPr>
              <w:t xml:space="preserve"> e materiais apresentados, bem como a capacidade de executá-</w:t>
            </w:r>
            <w:proofErr w:type="spellStart"/>
            <w:r w:rsidRPr="003A727E">
              <w:rPr>
                <w:rFonts w:ascii="Garamond" w:hAnsi="Garamond"/>
                <w:color w:val="000000"/>
                <w:sz w:val="24"/>
                <w:szCs w:val="24"/>
              </w:rPr>
              <w:t>los</w:t>
            </w:r>
            <w:proofErr w:type="spellEnd"/>
            <w:r w:rsidRPr="003A727E">
              <w:rPr>
                <w:rFonts w:ascii="Garamond" w:hAnsi="Garamond"/>
                <w:color w:val="000000"/>
                <w:sz w:val="24"/>
                <w:szCs w:val="24"/>
              </w:rPr>
              <w:t>. </w:t>
            </w:r>
          </w:p>
        </w:tc>
        <w:tc>
          <w:tcPr>
            <w:tcW w:w="2953" w:type="dxa"/>
            <w:tcBorders>
              <w:top w:val="single" w:sz="6" w:space="0" w:color="000000" w:themeColor="text1"/>
              <w:left w:val="single" w:sz="6" w:space="0" w:color="000000" w:themeColor="text1"/>
              <w:bottom w:val="single" w:sz="6" w:space="0" w:color="000000" w:themeColor="text1"/>
              <w:right w:val="single" w:sz="6" w:space="0" w:color="000000" w:themeColor="text1"/>
            </w:tcBorders>
            <w:vAlign w:val="center"/>
          </w:tcPr>
          <w:p w14:paraId="232AD07B" w14:textId="77777777" w:rsidR="00CC2AD0" w:rsidRPr="003A727E" w:rsidRDefault="00CC2AD0" w:rsidP="00C56821">
            <w:pPr>
              <w:spacing w:before="120" w:after="120" w:line="240" w:lineRule="auto"/>
              <w:ind w:left="120" w:right="120"/>
              <w:jc w:val="center"/>
              <w:rPr>
                <w:rFonts w:ascii="Garamond" w:hAnsi="Garamond"/>
                <w:color w:val="000000"/>
                <w:sz w:val="24"/>
                <w:szCs w:val="24"/>
              </w:rPr>
            </w:pPr>
            <w:r w:rsidRPr="003A727E">
              <w:rPr>
                <w:rFonts w:ascii="Garamond" w:hAnsi="Garamond"/>
                <w:color w:val="000000"/>
                <w:sz w:val="24"/>
                <w:szCs w:val="24"/>
              </w:rPr>
              <w:t>10</w:t>
            </w:r>
          </w:p>
        </w:tc>
      </w:tr>
      <w:tr w:rsidR="00CC2AD0" w:rsidRPr="003A727E" w14:paraId="5A54B05F" w14:textId="77777777" w:rsidTr="0073335A">
        <w:trPr>
          <w:gridAfter w:val="1"/>
          <w:wAfter w:w="50" w:type="dxa"/>
        </w:trPr>
        <w:tc>
          <w:tcPr>
            <w:tcW w:w="1592" w:type="dxa"/>
            <w:tcBorders>
              <w:top w:val="single" w:sz="6" w:space="0" w:color="000000" w:themeColor="text1"/>
              <w:left w:val="single" w:sz="6" w:space="0" w:color="000000" w:themeColor="text1"/>
              <w:bottom w:val="single" w:sz="6" w:space="0" w:color="000000" w:themeColor="text1"/>
              <w:right w:val="single" w:sz="6" w:space="0" w:color="000000" w:themeColor="text1"/>
            </w:tcBorders>
            <w:vAlign w:val="center"/>
          </w:tcPr>
          <w:p w14:paraId="7DDD9214" w14:textId="77777777" w:rsidR="00CC2AD0" w:rsidRPr="003A727E" w:rsidRDefault="00CC2AD0" w:rsidP="00C56821">
            <w:pPr>
              <w:spacing w:before="120" w:after="120" w:line="240" w:lineRule="auto"/>
              <w:ind w:left="120" w:right="120"/>
              <w:jc w:val="center"/>
              <w:rPr>
                <w:rFonts w:ascii="Garamond" w:hAnsi="Garamond"/>
                <w:color w:val="000000"/>
                <w:sz w:val="24"/>
                <w:szCs w:val="24"/>
              </w:rPr>
            </w:pPr>
            <w:r w:rsidRPr="003A727E">
              <w:rPr>
                <w:rFonts w:ascii="Garamond" w:hAnsi="Garamond"/>
                <w:b/>
                <w:color w:val="000000"/>
                <w:sz w:val="24"/>
                <w:szCs w:val="24"/>
              </w:rPr>
              <w:t>F</w:t>
            </w:r>
          </w:p>
        </w:tc>
        <w:tc>
          <w:tcPr>
            <w:tcW w:w="5496" w:type="dxa"/>
            <w:tcBorders>
              <w:top w:val="single" w:sz="6" w:space="0" w:color="000000" w:themeColor="text1"/>
              <w:left w:val="single" w:sz="6" w:space="0" w:color="000000" w:themeColor="text1"/>
              <w:bottom w:val="single" w:sz="6" w:space="0" w:color="000000" w:themeColor="text1"/>
              <w:right w:val="single" w:sz="6" w:space="0" w:color="000000" w:themeColor="text1"/>
            </w:tcBorders>
            <w:vAlign w:val="center"/>
          </w:tcPr>
          <w:p w14:paraId="254AD530" w14:textId="064A2BDE" w:rsidR="00CC2AD0" w:rsidRPr="003A727E" w:rsidRDefault="00CC2AD0" w:rsidP="00CC2AD0">
            <w:pPr>
              <w:spacing w:before="120" w:after="120" w:line="240" w:lineRule="auto"/>
              <w:ind w:left="120" w:right="120"/>
              <w:jc w:val="center"/>
              <w:rPr>
                <w:rFonts w:ascii="Garamond" w:hAnsi="Garamond"/>
                <w:color w:val="000000"/>
                <w:sz w:val="24"/>
                <w:szCs w:val="24"/>
              </w:rPr>
            </w:pPr>
            <w:r w:rsidRPr="003A727E">
              <w:rPr>
                <w:rFonts w:ascii="Garamond" w:hAnsi="Garamond"/>
                <w:b/>
                <w:color w:val="000000"/>
                <w:sz w:val="24"/>
                <w:szCs w:val="24"/>
              </w:rPr>
              <w:t xml:space="preserve">Compatibilidade da ficha </w:t>
            </w:r>
            <w:proofErr w:type="spellStart"/>
            <w:r w:rsidRPr="003A727E">
              <w:rPr>
                <w:rFonts w:ascii="Garamond" w:hAnsi="Garamond"/>
                <w:b/>
                <w:color w:val="000000"/>
                <w:sz w:val="24"/>
                <w:szCs w:val="24"/>
              </w:rPr>
              <w:t>técnica</w:t>
            </w:r>
            <w:proofErr w:type="spellEnd"/>
            <w:r w:rsidRPr="003A727E">
              <w:rPr>
                <w:rFonts w:ascii="Garamond" w:hAnsi="Garamond"/>
                <w:b/>
                <w:color w:val="000000"/>
                <w:sz w:val="24"/>
                <w:szCs w:val="24"/>
              </w:rPr>
              <w:t xml:space="preserve"> com as atividades desenvolvidas - </w:t>
            </w:r>
            <w:r w:rsidRPr="003A727E">
              <w:rPr>
                <w:rFonts w:ascii="Garamond" w:hAnsi="Garamond"/>
                <w:color w:val="000000"/>
                <w:sz w:val="24"/>
                <w:szCs w:val="24"/>
              </w:rPr>
              <w:t xml:space="preserve">A </w:t>
            </w:r>
            <w:proofErr w:type="spellStart"/>
            <w:r w:rsidRPr="003A727E">
              <w:rPr>
                <w:rFonts w:ascii="Garamond" w:hAnsi="Garamond"/>
                <w:color w:val="000000"/>
                <w:sz w:val="24"/>
                <w:szCs w:val="24"/>
              </w:rPr>
              <w:t>análise</w:t>
            </w:r>
            <w:proofErr w:type="spellEnd"/>
            <w:r w:rsidRPr="003A727E">
              <w:rPr>
                <w:rFonts w:ascii="Garamond" w:hAnsi="Garamond"/>
                <w:color w:val="000000"/>
                <w:sz w:val="24"/>
                <w:szCs w:val="24"/>
              </w:rPr>
              <w:t xml:space="preserve"> deverá considerar a carreira dos profissionais que </w:t>
            </w:r>
            <w:proofErr w:type="spellStart"/>
            <w:r w:rsidRPr="003A727E">
              <w:rPr>
                <w:rFonts w:ascii="Garamond" w:hAnsi="Garamond"/>
                <w:color w:val="000000"/>
                <w:sz w:val="24"/>
                <w:szCs w:val="24"/>
              </w:rPr>
              <w:t>compõem</w:t>
            </w:r>
            <w:proofErr w:type="spellEnd"/>
            <w:r w:rsidRPr="003A727E">
              <w:rPr>
                <w:rFonts w:ascii="Garamond" w:hAnsi="Garamond"/>
                <w:color w:val="000000"/>
                <w:sz w:val="24"/>
                <w:szCs w:val="24"/>
              </w:rPr>
              <w:t xml:space="preserve"> o corpo </w:t>
            </w:r>
            <w:proofErr w:type="spellStart"/>
            <w:r w:rsidRPr="003A727E">
              <w:rPr>
                <w:rFonts w:ascii="Garamond" w:hAnsi="Garamond"/>
                <w:color w:val="000000"/>
                <w:sz w:val="24"/>
                <w:szCs w:val="24"/>
              </w:rPr>
              <w:t>técnico</w:t>
            </w:r>
            <w:proofErr w:type="spellEnd"/>
            <w:r w:rsidRPr="003A727E">
              <w:rPr>
                <w:rFonts w:ascii="Garamond" w:hAnsi="Garamond"/>
                <w:color w:val="000000"/>
                <w:sz w:val="24"/>
                <w:szCs w:val="24"/>
              </w:rPr>
              <w:t xml:space="preserve"> e artístico, verificando a </w:t>
            </w:r>
            <w:proofErr w:type="spellStart"/>
            <w:r w:rsidRPr="003A727E">
              <w:rPr>
                <w:rFonts w:ascii="Garamond" w:hAnsi="Garamond"/>
                <w:color w:val="000000"/>
                <w:sz w:val="24"/>
                <w:szCs w:val="24"/>
              </w:rPr>
              <w:t>coerência</w:t>
            </w:r>
            <w:proofErr w:type="spellEnd"/>
            <w:r w:rsidRPr="003A727E">
              <w:rPr>
                <w:rFonts w:ascii="Garamond" w:hAnsi="Garamond"/>
                <w:color w:val="000000"/>
                <w:sz w:val="24"/>
                <w:szCs w:val="24"/>
              </w:rPr>
              <w:t xml:space="preserve"> ou </w:t>
            </w:r>
            <w:proofErr w:type="spellStart"/>
            <w:r w:rsidRPr="003A727E">
              <w:rPr>
                <w:rFonts w:ascii="Garamond" w:hAnsi="Garamond"/>
                <w:color w:val="000000"/>
                <w:sz w:val="24"/>
                <w:szCs w:val="24"/>
              </w:rPr>
              <w:t>não</w:t>
            </w:r>
            <w:proofErr w:type="spellEnd"/>
            <w:r w:rsidRPr="003A727E">
              <w:rPr>
                <w:rFonts w:ascii="Garamond" w:hAnsi="Garamond"/>
                <w:color w:val="000000"/>
                <w:sz w:val="24"/>
                <w:szCs w:val="24"/>
              </w:rPr>
              <w:t xml:space="preserve"> em </w:t>
            </w:r>
            <w:proofErr w:type="spellStart"/>
            <w:r w:rsidRPr="003A727E">
              <w:rPr>
                <w:rFonts w:ascii="Garamond" w:hAnsi="Garamond"/>
                <w:color w:val="000000"/>
                <w:sz w:val="24"/>
                <w:szCs w:val="24"/>
              </w:rPr>
              <w:t>relação</w:t>
            </w:r>
            <w:proofErr w:type="spellEnd"/>
            <w:r w:rsidRPr="003A727E">
              <w:rPr>
                <w:rFonts w:ascii="Garamond" w:hAnsi="Garamond"/>
                <w:color w:val="000000"/>
                <w:sz w:val="24"/>
                <w:szCs w:val="24"/>
              </w:rPr>
              <w:t xml:space="preserve"> </w:t>
            </w:r>
            <w:proofErr w:type="spellStart"/>
            <w:r w:rsidRPr="003A727E">
              <w:rPr>
                <w:rFonts w:ascii="Garamond" w:hAnsi="Garamond"/>
                <w:color w:val="000000"/>
                <w:sz w:val="24"/>
                <w:szCs w:val="24"/>
              </w:rPr>
              <w:t>às</w:t>
            </w:r>
            <w:proofErr w:type="spellEnd"/>
            <w:r w:rsidRPr="003A727E">
              <w:rPr>
                <w:rFonts w:ascii="Garamond" w:hAnsi="Garamond"/>
                <w:color w:val="000000"/>
                <w:sz w:val="24"/>
                <w:szCs w:val="24"/>
              </w:rPr>
              <w:t xml:space="preserve"> </w:t>
            </w:r>
            <w:proofErr w:type="spellStart"/>
            <w:r w:rsidRPr="003A727E">
              <w:rPr>
                <w:rFonts w:ascii="Garamond" w:hAnsi="Garamond"/>
                <w:color w:val="000000"/>
                <w:sz w:val="24"/>
                <w:szCs w:val="24"/>
              </w:rPr>
              <w:t>atribuições</w:t>
            </w:r>
            <w:proofErr w:type="spellEnd"/>
            <w:r w:rsidRPr="003A727E">
              <w:rPr>
                <w:rFonts w:ascii="Garamond" w:hAnsi="Garamond"/>
                <w:color w:val="000000"/>
                <w:sz w:val="24"/>
                <w:szCs w:val="24"/>
              </w:rPr>
              <w:t xml:space="preserve"> que </w:t>
            </w:r>
            <w:proofErr w:type="spellStart"/>
            <w:r w:rsidRPr="003A727E">
              <w:rPr>
                <w:rFonts w:ascii="Garamond" w:hAnsi="Garamond"/>
                <w:color w:val="000000"/>
                <w:sz w:val="24"/>
                <w:szCs w:val="24"/>
              </w:rPr>
              <w:t>serão</w:t>
            </w:r>
            <w:proofErr w:type="spellEnd"/>
            <w:r w:rsidRPr="003A727E">
              <w:rPr>
                <w:rFonts w:ascii="Garamond" w:hAnsi="Garamond"/>
                <w:color w:val="000000"/>
                <w:sz w:val="24"/>
                <w:szCs w:val="24"/>
              </w:rPr>
              <w:t xml:space="preserve"> executadas por eles no projeto (para esta </w:t>
            </w:r>
            <w:proofErr w:type="spellStart"/>
            <w:r w:rsidRPr="003A727E">
              <w:rPr>
                <w:rFonts w:ascii="Garamond" w:hAnsi="Garamond"/>
                <w:color w:val="000000"/>
                <w:sz w:val="24"/>
                <w:szCs w:val="24"/>
              </w:rPr>
              <w:t>avaliação</w:t>
            </w:r>
            <w:proofErr w:type="spellEnd"/>
            <w:r w:rsidRPr="003A727E">
              <w:rPr>
                <w:rFonts w:ascii="Garamond" w:hAnsi="Garamond"/>
                <w:color w:val="000000"/>
                <w:sz w:val="24"/>
                <w:szCs w:val="24"/>
              </w:rPr>
              <w:t xml:space="preserve"> </w:t>
            </w:r>
            <w:proofErr w:type="spellStart"/>
            <w:r w:rsidRPr="003A727E">
              <w:rPr>
                <w:rFonts w:ascii="Garamond" w:hAnsi="Garamond"/>
                <w:color w:val="000000"/>
                <w:sz w:val="24"/>
                <w:szCs w:val="24"/>
              </w:rPr>
              <w:t>serão</w:t>
            </w:r>
            <w:proofErr w:type="spellEnd"/>
            <w:r w:rsidRPr="003A727E">
              <w:rPr>
                <w:rFonts w:ascii="Garamond" w:hAnsi="Garamond"/>
                <w:color w:val="000000"/>
                <w:sz w:val="24"/>
                <w:szCs w:val="24"/>
              </w:rPr>
              <w:t xml:space="preserve"> considerados os </w:t>
            </w:r>
            <w:proofErr w:type="spellStart"/>
            <w:r w:rsidRPr="003A727E">
              <w:rPr>
                <w:rFonts w:ascii="Garamond" w:hAnsi="Garamond"/>
                <w:color w:val="000000"/>
                <w:sz w:val="24"/>
                <w:szCs w:val="24"/>
              </w:rPr>
              <w:t>currículos</w:t>
            </w:r>
            <w:proofErr w:type="spellEnd"/>
            <w:r w:rsidRPr="003A727E">
              <w:rPr>
                <w:rFonts w:ascii="Garamond" w:hAnsi="Garamond"/>
                <w:color w:val="000000"/>
                <w:sz w:val="24"/>
                <w:szCs w:val="24"/>
              </w:rPr>
              <w:t xml:space="preserve"> dos membros da ficha </w:t>
            </w:r>
            <w:proofErr w:type="spellStart"/>
            <w:r w:rsidRPr="003A727E">
              <w:rPr>
                <w:rFonts w:ascii="Garamond" w:hAnsi="Garamond"/>
                <w:color w:val="000000"/>
                <w:sz w:val="24"/>
                <w:szCs w:val="24"/>
              </w:rPr>
              <w:t>técnica</w:t>
            </w:r>
            <w:proofErr w:type="spellEnd"/>
            <w:r w:rsidRPr="003A727E">
              <w:rPr>
                <w:rFonts w:ascii="Garamond" w:hAnsi="Garamond"/>
                <w:color w:val="000000"/>
                <w:sz w:val="24"/>
                <w:szCs w:val="24"/>
              </w:rPr>
              <w:t>). </w:t>
            </w:r>
          </w:p>
        </w:tc>
        <w:tc>
          <w:tcPr>
            <w:tcW w:w="2953" w:type="dxa"/>
            <w:tcBorders>
              <w:top w:val="single" w:sz="6" w:space="0" w:color="000000" w:themeColor="text1"/>
              <w:left w:val="single" w:sz="6" w:space="0" w:color="000000" w:themeColor="text1"/>
              <w:bottom w:val="single" w:sz="6" w:space="0" w:color="000000" w:themeColor="text1"/>
              <w:right w:val="single" w:sz="6" w:space="0" w:color="000000" w:themeColor="text1"/>
            </w:tcBorders>
            <w:vAlign w:val="center"/>
          </w:tcPr>
          <w:p w14:paraId="42E15A5E" w14:textId="77777777" w:rsidR="00CC2AD0" w:rsidRPr="003A727E" w:rsidRDefault="00CC2AD0" w:rsidP="00C56821">
            <w:pPr>
              <w:spacing w:before="120" w:after="120" w:line="240" w:lineRule="auto"/>
              <w:ind w:left="120" w:right="120"/>
              <w:jc w:val="center"/>
              <w:rPr>
                <w:rFonts w:ascii="Garamond" w:hAnsi="Garamond"/>
                <w:color w:val="000000"/>
                <w:sz w:val="24"/>
                <w:szCs w:val="24"/>
              </w:rPr>
            </w:pPr>
            <w:r w:rsidRPr="003A727E">
              <w:rPr>
                <w:rFonts w:ascii="Garamond" w:hAnsi="Garamond"/>
                <w:color w:val="000000"/>
                <w:sz w:val="24"/>
                <w:szCs w:val="24"/>
              </w:rPr>
              <w:t>10</w:t>
            </w:r>
          </w:p>
        </w:tc>
      </w:tr>
      <w:tr w:rsidR="00CC2AD0" w:rsidRPr="003A727E" w14:paraId="369A5028" w14:textId="77777777" w:rsidTr="0073335A">
        <w:trPr>
          <w:gridAfter w:val="1"/>
          <w:wAfter w:w="50" w:type="dxa"/>
        </w:trPr>
        <w:tc>
          <w:tcPr>
            <w:tcW w:w="1592" w:type="dxa"/>
            <w:tcBorders>
              <w:top w:val="single" w:sz="6" w:space="0" w:color="000000" w:themeColor="text1"/>
              <w:left w:val="single" w:sz="6" w:space="0" w:color="000000" w:themeColor="text1"/>
              <w:bottom w:val="single" w:sz="6" w:space="0" w:color="000000" w:themeColor="text1"/>
              <w:right w:val="single" w:sz="6" w:space="0" w:color="000000" w:themeColor="text1"/>
            </w:tcBorders>
            <w:vAlign w:val="center"/>
          </w:tcPr>
          <w:p w14:paraId="7DFF1FBF" w14:textId="77777777" w:rsidR="00CC2AD0" w:rsidRPr="003A727E" w:rsidRDefault="00CC2AD0" w:rsidP="00C56821">
            <w:pPr>
              <w:spacing w:before="120" w:after="120" w:line="240" w:lineRule="auto"/>
              <w:ind w:left="120" w:right="120"/>
              <w:jc w:val="center"/>
              <w:rPr>
                <w:rFonts w:ascii="Garamond" w:hAnsi="Garamond"/>
                <w:color w:val="000000"/>
                <w:sz w:val="24"/>
                <w:szCs w:val="24"/>
              </w:rPr>
            </w:pPr>
            <w:r w:rsidRPr="003A727E">
              <w:rPr>
                <w:rFonts w:ascii="Garamond" w:hAnsi="Garamond"/>
                <w:b/>
                <w:color w:val="000000"/>
                <w:sz w:val="24"/>
                <w:szCs w:val="24"/>
              </w:rPr>
              <w:t>G</w:t>
            </w:r>
          </w:p>
        </w:tc>
        <w:tc>
          <w:tcPr>
            <w:tcW w:w="5496" w:type="dxa"/>
            <w:tcBorders>
              <w:top w:val="single" w:sz="6" w:space="0" w:color="000000" w:themeColor="text1"/>
              <w:left w:val="single" w:sz="6" w:space="0" w:color="000000" w:themeColor="text1"/>
              <w:bottom w:val="single" w:sz="6" w:space="0" w:color="000000" w:themeColor="text1"/>
              <w:right w:val="single" w:sz="6" w:space="0" w:color="000000" w:themeColor="text1"/>
            </w:tcBorders>
            <w:vAlign w:val="center"/>
          </w:tcPr>
          <w:p w14:paraId="1125348D" w14:textId="6834DED2" w:rsidR="00CC2AD0" w:rsidRPr="003A727E" w:rsidRDefault="00CC2AD0" w:rsidP="00D47D28">
            <w:pPr>
              <w:spacing w:before="120" w:after="120" w:line="240" w:lineRule="auto"/>
              <w:ind w:left="120" w:right="120"/>
              <w:jc w:val="center"/>
              <w:rPr>
                <w:rFonts w:ascii="Garamond" w:hAnsi="Garamond"/>
                <w:color w:val="000000"/>
                <w:sz w:val="24"/>
                <w:szCs w:val="24"/>
              </w:rPr>
            </w:pPr>
            <w:proofErr w:type="spellStart"/>
            <w:r w:rsidRPr="003A727E">
              <w:rPr>
                <w:rFonts w:ascii="Garamond" w:hAnsi="Garamond"/>
                <w:b/>
                <w:color w:val="000000"/>
                <w:sz w:val="24"/>
                <w:szCs w:val="24"/>
              </w:rPr>
              <w:t>Trajetória</w:t>
            </w:r>
            <w:proofErr w:type="spellEnd"/>
            <w:r w:rsidRPr="003A727E">
              <w:rPr>
                <w:rFonts w:ascii="Garamond" w:hAnsi="Garamond"/>
                <w:b/>
                <w:color w:val="000000"/>
                <w:sz w:val="24"/>
                <w:szCs w:val="24"/>
              </w:rPr>
              <w:t xml:space="preserve"> artística e cultural do proponente - </w:t>
            </w:r>
            <w:proofErr w:type="spellStart"/>
            <w:r w:rsidRPr="003A727E">
              <w:rPr>
                <w:rFonts w:ascii="Garamond" w:hAnsi="Garamond"/>
                <w:color w:val="000000"/>
                <w:sz w:val="24"/>
                <w:szCs w:val="24"/>
              </w:rPr>
              <w:t>Sera</w:t>
            </w:r>
            <w:proofErr w:type="spellEnd"/>
            <w:r w:rsidRPr="003A727E">
              <w:rPr>
                <w:rFonts w:ascii="Garamond" w:hAnsi="Garamond"/>
                <w:color w:val="000000"/>
                <w:sz w:val="24"/>
                <w:szCs w:val="24"/>
              </w:rPr>
              <w:t>́ considerad</w:t>
            </w:r>
            <w:sdt>
              <w:sdtPr>
                <w:rPr>
                  <w:rFonts w:ascii="Garamond" w:hAnsi="Garamond"/>
                  <w:sz w:val="24"/>
                  <w:szCs w:val="24"/>
                </w:rPr>
                <w:tag w:val="goog_rdk_14"/>
                <w:id w:val="1842655990"/>
              </w:sdtPr>
              <w:sdtContent>
                <w:r w:rsidRPr="003A727E">
                  <w:rPr>
                    <w:rFonts w:ascii="Garamond" w:hAnsi="Garamond"/>
                    <w:color w:val="000000"/>
                    <w:sz w:val="24"/>
                    <w:szCs w:val="24"/>
                  </w:rPr>
                  <w:t>a,</w:t>
                </w:r>
              </w:sdtContent>
            </w:sdt>
            <w:sdt>
              <w:sdtPr>
                <w:rPr>
                  <w:rFonts w:ascii="Garamond" w:hAnsi="Garamond"/>
                  <w:sz w:val="24"/>
                  <w:szCs w:val="24"/>
                </w:rPr>
                <w:tag w:val="goog_rdk_15"/>
                <w:id w:val="-185517164"/>
                <w:showingPlcHdr/>
              </w:sdtPr>
              <w:sdtContent>
                <w:r w:rsidRPr="003A727E">
                  <w:rPr>
                    <w:rFonts w:ascii="Garamond" w:hAnsi="Garamond"/>
                    <w:sz w:val="24"/>
                    <w:szCs w:val="24"/>
                  </w:rPr>
                  <w:t xml:space="preserve">     </w:t>
                </w:r>
              </w:sdtContent>
            </w:sdt>
            <w:r w:rsidRPr="003A727E">
              <w:rPr>
                <w:rFonts w:ascii="Garamond" w:hAnsi="Garamond"/>
                <w:color w:val="000000"/>
                <w:sz w:val="24"/>
                <w:szCs w:val="24"/>
              </w:rPr>
              <w:t xml:space="preserve"> para fins de </w:t>
            </w:r>
            <w:proofErr w:type="spellStart"/>
            <w:r w:rsidRPr="003A727E">
              <w:rPr>
                <w:rFonts w:ascii="Garamond" w:hAnsi="Garamond"/>
                <w:color w:val="000000"/>
                <w:sz w:val="24"/>
                <w:szCs w:val="24"/>
              </w:rPr>
              <w:t>análise</w:t>
            </w:r>
            <w:proofErr w:type="spellEnd"/>
            <w:sdt>
              <w:sdtPr>
                <w:rPr>
                  <w:rFonts w:ascii="Garamond" w:hAnsi="Garamond"/>
                  <w:sz w:val="24"/>
                  <w:szCs w:val="24"/>
                </w:rPr>
                <w:tag w:val="goog_rdk_16"/>
                <w:id w:val="-74911917"/>
              </w:sdtPr>
              <w:sdtContent>
                <w:r w:rsidRPr="003A727E">
                  <w:rPr>
                    <w:rFonts w:ascii="Garamond" w:hAnsi="Garamond"/>
                    <w:color w:val="000000"/>
                    <w:sz w:val="24"/>
                    <w:szCs w:val="24"/>
                  </w:rPr>
                  <w:t>,</w:t>
                </w:r>
              </w:sdtContent>
            </w:sdt>
            <w:r w:rsidRPr="003A727E">
              <w:rPr>
                <w:rFonts w:ascii="Garamond" w:hAnsi="Garamond"/>
                <w:color w:val="000000"/>
                <w:sz w:val="24"/>
                <w:szCs w:val="24"/>
              </w:rPr>
              <w:t xml:space="preserve"> a carreira do proponente, com base no </w:t>
            </w:r>
            <w:proofErr w:type="spellStart"/>
            <w:r w:rsidRPr="003A727E">
              <w:rPr>
                <w:rFonts w:ascii="Garamond" w:hAnsi="Garamond"/>
                <w:color w:val="000000"/>
                <w:sz w:val="24"/>
                <w:szCs w:val="24"/>
              </w:rPr>
              <w:t>currículo</w:t>
            </w:r>
            <w:proofErr w:type="spellEnd"/>
            <w:r w:rsidRPr="003A727E">
              <w:rPr>
                <w:rFonts w:ascii="Garamond" w:hAnsi="Garamond"/>
                <w:color w:val="000000"/>
                <w:sz w:val="24"/>
                <w:szCs w:val="24"/>
              </w:rPr>
              <w:t xml:space="preserve"> e </w:t>
            </w:r>
            <w:proofErr w:type="spellStart"/>
            <w:r w:rsidRPr="003A727E">
              <w:rPr>
                <w:rFonts w:ascii="Garamond" w:hAnsi="Garamond"/>
                <w:color w:val="000000"/>
                <w:sz w:val="24"/>
                <w:szCs w:val="24"/>
              </w:rPr>
              <w:t>comprovac</w:t>
            </w:r>
            <w:r w:rsidRPr="003A727E">
              <w:rPr>
                <w:rFonts w:ascii="Times New Roman" w:hAnsi="Times New Roman" w:cs="Times New Roman"/>
                <w:color w:val="000000"/>
                <w:sz w:val="24"/>
                <w:szCs w:val="24"/>
              </w:rPr>
              <w:t>̧</w:t>
            </w:r>
            <w:r w:rsidRPr="003A727E">
              <w:rPr>
                <w:rFonts w:ascii="Garamond" w:hAnsi="Garamond"/>
                <w:color w:val="000000"/>
                <w:sz w:val="24"/>
                <w:szCs w:val="24"/>
              </w:rPr>
              <w:t>ões</w:t>
            </w:r>
            <w:proofErr w:type="spellEnd"/>
            <w:r w:rsidRPr="003A727E">
              <w:rPr>
                <w:rFonts w:ascii="Garamond" w:hAnsi="Garamond"/>
                <w:color w:val="000000"/>
                <w:sz w:val="24"/>
                <w:szCs w:val="24"/>
              </w:rPr>
              <w:t xml:space="preserve"> enviadas juntamente com a proposta</w:t>
            </w:r>
            <w:sdt>
              <w:sdtPr>
                <w:rPr>
                  <w:rFonts w:ascii="Garamond" w:hAnsi="Garamond"/>
                  <w:sz w:val="24"/>
                  <w:szCs w:val="24"/>
                </w:rPr>
                <w:tag w:val="goog_rdk_17"/>
                <w:id w:val="-1116440027"/>
              </w:sdtPr>
              <w:sdtContent>
                <w:r w:rsidRPr="003A727E">
                  <w:rPr>
                    <w:rFonts w:ascii="Garamond" w:hAnsi="Garamond"/>
                    <w:color w:val="000000"/>
                    <w:sz w:val="24"/>
                    <w:szCs w:val="24"/>
                  </w:rPr>
                  <w:t>.</w:t>
                </w:r>
              </w:sdtContent>
            </w:sdt>
          </w:p>
        </w:tc>
        <w:tc>
          <w:tcPr>
            <w:tcW w:w="2953" w:type="dxa"/>
            <w:tcBorders>
              <w:top w:val="single" w:sz="6" w:space="0" w:color="000000" w:themeColor="text1"/>
              <w:left w:val="single" w:sz="6" w:space="0" w:color="000000" w:themeColor="text1"/>
              <w:bottom w:val="single" w:sz="6" w:space="0" w:color="000000" w:themeColor="text1"/>
              <w:right w:val="single" w:sz="6" w:space="0" w:color="000000" w:themeColor="text1"/>
            </w:tcBorders>
            <w:vAlign w:val="center"/>
          </w:tcPr>
          <w:p w14:paraId="5B5DBFF7" w14:textId="77777777" w:rsidR="00CC2AD0" w:rsidRPr="003A727E" w:rsidRDefault="00CC2AD0" w:rsidP="00C56821">
            <w:pPr>
              <w:spacing w:before="120" w:after="120" w:line="240" w:lineRule="auto"/>
              <w:ind w:left="120" w:right="120"/>
              <w:jc w:val="center"/>
              <w:rPr>
                <w:rFonts w:ascii="Garamond" w:hAnsi="Garamond"/>
                <w:color w:val="000000"/>
                <w:sz w:val="24"/>
                <w:szCs w:val="24"/>
              </w:rPr>
            </w:pPr>
            <w:r w:rsidRPr="003A727E">
              <w:rPr>
                <w:rFonts w:ascii="Garamond" w:hAnsi="Garamond"/>
                <w:color w:val="000000" w:themeColor="text1"/>
                <w:sz w:val="24"/>
                <w:szCs w:val="24"/>
              </w:rPr>
              <w:t>10</w:t>
            </w:r>
          </w:p>
        </w:tc>
      </w:tr>
      <w:tr w:rsidR="00CC2AD0" w:rsidRPr="003A727E" w14:paraId="27F9B8A1" w14:textId="77777777" w:rsidTr="0073335A">
        <w:trPr>
          <w:gridAfter w:val="1"/>
          <w:wAfter w:w="50" w:type="dxa"/>
        </w:trPr>
        <w:tc>
          <w:tcPr>
            <w:tcW w:w="7088" w:type="dxa"/>
            <w:gridSpan w:val="2"/>
            <w:tcBorders>
              <w:top w:val="single" w:sz="6" w:space="0" w:color="000000" w:themeColor="text1"/>
              <w:left w:val="single" w:sz="6" w:space="0" w:color="000000" w:themeColor="text1"/>
              <w:bottom w:val="single" w:sz="6" w:space="0" w:color="000000" w:themeColor="text1"/>
              <w:right w:val="single" w:sz="6" w:space="0" w:color="000000" w:themeColor="text1"/>
            </w:tcBorders>
            <w:vAlign w:val="center"/>
          </w:tcPr>
          <w:p w14:paraId="5901D7CF" w14:textId="77777777" w:rsidR="00CC2AD0" w:rsidRPr="003A727E" w:rsidRDefault="00CC2AD0" w:rsidP="00C56821">
            <w:pPr>
              <w:spacing w:before="120" w:after="120" w:line="240" w:lineRule="auto"/>
              <w:ind w:left="120" w:right="120"/>
              <w:jc w:val="center"/>
              <w:rPr>
                <w:rFonts w:ascii="Garamond" w:hAnsi="Garamond"/>
                <w:color w:val="000000"/>
                <w:sz w:val="24"/>
                <w:szCs w:val="24"/>
              </w:rPr>
            </w:pPr>
            <w:r w:rsidRPr="003A727E">
              <w:rPr>
                <w:rFonts w:ascii="Garamond" w:hAnsi="Garamond"/>
                <w:b/>
                <w:color w:val="000000"/>
                <w:sz w:val="24"/>
                <w:szCs w:val="24"/>
              </w:rPr>
              <w:t>PONTUAÇÃO TOTAL:</w:t>
            </w:r>
          </w:p>
        </w:tc>
        <w:tc>
          <w:tcPr>
            <w:tcW w:w="2953" w:type="dxa"/>
            <w:tcBorders>
              <w:top w:val="single" w:sz="6" w:space="0" w:color="000000" w:themeColor="text1"/>
              <w:left w:val="single" w:sz="6" w:space="0" w:color="000000" w:themeColor="text1"/>
              <w:bottom w:val="single" w:sz="6" w:space="0" w:color="000000" w:themeColor="text1"/>
              <w:right w:val="single" w:sz="6" w:space="0" w:color="000000" w:themeColor="text1"/>
            </w:tcBorders>
            <w:vAlign w:val="center"/>
          </w:tcPr>
          <w:p w14:paraId="36C112C4" w14:textId="77777777" w:rsidR="00CC2AD0" w:rsidRPr="00D85902" w:rsidRDefault="00CC2AD0" w:rsidP="00C56821">
            <w:pPr>
              <w:spacing w:before="120" w:after="120" w:line="240" w:lineRule="auto"/>
              <w:ind w:left="120" w:right="120"/>
              <w:jc w:val="center"/>
              <w:rPr>
                <w:rFonts w:ascii="Garamond" w:hAnsi="Garamond"/>
                <w:b/>
                <w:bCs/>
                <w:sz w:val="24"/>
                <w:szCs w:val="24"/>
              </w:rPr>
            </w:pPr>
            <w:r w:rsidRPr="00D85902">
              <w:rPr>
                <w:rFonts w:ascii="Garamond" w:hAnsi="Garamond"/>
                <w:b/>
                <w:bCs/>
                <w:color w:val="000000" w:themeColor="text1"/>
                <w:sz w:val="24"/>
                <w:szCs w:val="24"/>
              </w:rPr>
              <w:t>70 PONTOS</w:t>
            </w:r>
          </w:p>
        </w:tc>
      </w:tr>
    </w:tbl>
    <w:p w14:paraId="322CC0A5" w14:textId="77777777" w:rsidR="00CC2AD0" w:rsidRPr="00CC2AD0" w:rsidRDefault="00CC2AD0" w:rsidP="00CC2AD0">
      <w:pPr>
        <w:spacing w:before="120" w:after="120" w:line="240" w:lineRule="auto"/>
        <w:ind w:left="120" w:right="120"/>
        <w:jc w:val="both"/>
        <w:rPr>
          <w:rFonts w:ascii="Garamond" w:hAnsi="Garamond"/>
          <w:b/>
          <w:bCs/>
          <w:color w:val="000000" w:themeColor="text1"/>
          <w:sz w:val="24"/>
          <w:szCs w:val="24"/>
        </w:rPr>
      </w:pPr>
      <w:r w:rsidRPr="00CC2AD0">
        <w:rPr>
          <w:rFonts w:ascii="Garamond" w:hAnsi="Garamond"/>
          <w:color w:val="000000" w:themeColor="text1"/>
          <w:sz w:val="24"/>
          <w:szCs w:val="24"/>
        </w:rPr>
        <w:t xml:space="preserve">Além da pontuação prevista nos critérios de avaliação, o proponente poderá receber </w:t>
      </w:r>
      <w:r w:rsidRPr="00CC2AD0">
        <w:rPr>
          <w:rStyle w:val="Forte"/>
          <w:rFonts w:ascii="Garamond" w:hAnsi="Garamond"/>
          <w:b w:val="0"/>
          <w:bCs w:val="0"/>
          <w:color w:val="000000" w:themeColor="text1"/>
          <w:sz w:val="24"/>
          <w:szCs w:val="24"/>
        </w:rPr>
        <w:t>bônus de pontuação</w:t>
      </w:r>
      <w:r w:rsidRPr="00CC2AD0">
        <w:rPr>
          <w:rFonts w:ascii="Garamond" w:hAnsi="Garamond"/>
          <w:color w:val="000000" w:themeColor="text1"/>
          <w:sz w:val="24"/>
          <w:szCs w:val="24"/>
        </w:rPr>
        <w:t xml:space="preserve"> (pontuação adicional), conforme os critérios abaixo estabelecidos. A soma da pontuação de avaliação com os bônus </w:t>
      </w:r>
      <w:r w:rsidRPr="00CC2AD0">
        <w:rPr>
          <w:rStyle w:val="Forte"/>
          <w:rFonts w:ascii="Garamond" w:hAnsi="Garamond"/>
          <w:b w:val="0"/>
          <w:bCs w:val="0"/>
          <w:color w:val="000000" w:themeColor="text1"/>
          <w:sz w:val="24"/>
          <w:szCs w:val="24"/>
        </w:rPr>
        <w:t>não poderá ultrapassar o limite máximo de 70 (setenta) pontos.</w:t>
      </w:r>
    </w:p>
    <w:p w14:paraId="79E750B5" w14:textId="77777777" w:rsidR="00CC2AD0" w:rsidRPr="003A727E" w:rsidRDefault="00CC2AD0" w:rsidP="00CC2AD0">
      <w:pPr>
        <w:spacing w:before="120" w:after="120" w:line="240" w:lineRule="auto"/>
        <w:ind w:left="120" w:right="120"/>
        <w:jc w:val="both"/>
        <w:rPr>
          <w:rFonts w:ascii="Garamond" w:hAnsi="Garamond"/>
          <w:color w:val="FF0000"/>
          <w:sz w:val="24"/>
          <w:szCs w:val="24"/>
        </w:rPr>
      </w:pPr>
    </w:p>
    <w:tbl>
      <w:tblPr>
        <w:tblW w:w="9026" w:type="dxa"/>
        <w:tblLayout w:type="fixed"/>
        <w:tblLook w:val="0400" w:firstRow="0" w:lastRow="0" w:firstColumn="0" w:lastColumn="0" w:noHBand="0" w:noVBand="1"/>
      </w:tblPr>
      <w:tblGrid>
        <w:gridCol w:w="1717"/>
        <w:gridCol w:w="3442"/>
        <w:gridCol w:w="3867"/>
      </w:tblGrid>
      <w:tr w:rsidR="00CC2AD0" w:rsidRPr="003A727E" w14:paraId="16410777" w14:textId="77777777" w:rsidTr="00C56821">
        <w:trPr>
          <w:trHeight w:val="420"/>
        </w:trPr>
        <w:tc>
          <w:tcPr>
            <w:tcW w:w="9026" w:type="dxa"/>
            <w:gridSpan w:val="3"/>
            <w:tcBorders>
              <w:top w:val="single" w:sz="8" w:space="0" w:color="000000"/>
              <w:left w:val="single" w:sz="8" w:space="0" w:color="000000"/>
              <w:bottom w:val="single" w:sz="8" w:space="0" w:color="000000"/>
              <w:right w:val="single" w:sz="8" w:space="0" w:color="000000"/>
            </w:tcBorders>
            <w:tcMar>
              <w:top w:w="100" w:type="dxa"/>
              <w:left w:w="100" w:type="dxa"/>
              <w:bottom w:w="100" w:type="dxa"/>
              <w:right w:w="100" w:type="dxa"/>
            </w:tcMar>
          </w:tcPr>
          <w:p w14:paraId="3A1016A2" w14:textId="77777777" w:rsidR="00CC2AD0" w:rsidRPr="003A727E" w:rsidRDefault="00CC2AD0" w:rsidP="00C56821">
            <w:pPr>
              <w:spacing w:after="0" w:line="240" w:lineRule="auto"/>
              <w:jc w:val="center"/>
              <w:rPr>
                <w:rFonts w:ascii="Garamond" w:hAnsi="Garamond"/>
                <w:sz w:val="24"/>
                <w:szCs w:val="24"/>
              </w:rPr>
            </w:pPr>
            <w:r w:rsidRPr="003A727E">
              <w:rPr>
                <w:rFonts w:ascii="Garamond" w:hAnsi="Garamond"/>
                <w:b/>
                <w:color w:val="000000"/>
                <w:sz w:val="24"/>
                <w:szCs w:val="24"/>
              </w:rPr>
              <w:lastRenderedPageBreak/>
              <w:t>PONTUAÇÃO BÔNUS PARA PROPONENTES PESSOAS FÍSICAS</w:t>
            </w:r>
          </w:p>
        </w:tc>
      </w:tr>
      <w:tr w:rsidR="00CC2AD0" w:rsidRPr="003A727E" w14:paraId="3EB2C7D0" w14:textId="77777777" w:rsidTr="00C56821">
        <w:tc>
          <w:tcPr>
            <w:tcW w:w="1717" w:type="dxa"/>
            <w:tcBorders>
              <w:top w:val="single" w:sz="8" w:space="0" w:color="000000"/>
              <w:left w:val="single" w:sz="8" w:space="0" w:color="000000"/>
              <w:bottom w:val="single" w:sz="8" w:space="0" w:color="000000"/>
              <w:right w:val="single" w:sz="8" w:space="0" w:color="000000"/>
            </w:tcBorders>
            <w:tcMar>
              <w:top w:w="100" w:type="dxa"/>
              <w:left w:w="100" w:type="dxa"/>
              <w:bottom w:w="100" w:type="dxa"/>
              <w:right w:w="100" w:type="dxa"/>
            </w:tcMar>
          </w:tcPr>
          <w:p w14:paraId="57C82610" w14:textId="77777777" w:rsidR="00CC2AD0" w:rsidRPr="003A727E" w:rsidRDefault="00CC2AD0" w:rsidP="00C56821">
            <w:pPr>
              <w:spacing w:after="0" w:line="240" w:lineRule="auto"/>
              <w:jc w:val="center"/>
              <w:rPr>
                <w:rFonts w:ascii="Garamond" w:hAnsi="Garamond"/>
                <w:sz w:val="24"/>
                <w:szCs w:val="24"/>
              </w:rPr>
            </w:pPr>
            <w:r w:rsidRPr="003A727E">
              <w:rPr>
                <w:rFonts w:ascii="Garamond" w:hAnsi="Garamond"/>
                <w:b/>
                <w:color w:val="000000"/>
                <w:sz w:val="24"/>
                <w:szCs w:val="24"/>
              </w:rPr>
              <w:t>Identificação do Ponto Extra</w:t>
            </w:r>
          </w:p>
        </w:tc>
        <w:tc>
          <w:tcPr>
            <w:tcW w:w="3442" w:type="dxa"/>
            <w:tcBorders>
              <w:top w:val="single" w:sz="8" w:space="0" w:color="000000"/>
              <w:left w:val="single" w:sz="8" w:space="0" w:color="000000"/>
              <w:bottom w:val="single" w:sz="8" w:space="0" w:color="000000"/>
              <w:right w:val="single" w:sz="8" w:space="0" w:color="000000"/>
            </w:tcBorders>
            <w:tcMar>
              <w:top w:w="100" w:type="dxa"/>
              <w:left w:w="100" w:type="dxa"/>
              <w:bottom w:w="100" w:type="dxa"/>
              <w:right w:w="100" w:type="dxa"/>
            </w:tcMar>
          </w:tcPr>
          <w:p w14:paraId="346918BE" w14:textId="77777777" w:rsidR="00CC2AD0" w:rsidRPr="003A727E" w:rsidRDefault="00CC2AD0" w:rsidP="00C56821">
            <w:pPr>
              <w:spacing w:after="0" w:line="240" w:lineRule="auto"/>
              <w:jc w:val="center"/>
              <w:rPr>
                <w:rFonts w:ascii="Garamond" w:hAnsi="Garamond"/>
                <w:sz w:val="24"/>
                <w:szCs w:val="24"/>
              </w:rPr>
            </w:pPr>
            <w:r w:rsidRPr="003A727E">
              <w:rPr>
                <w:rFonts w:ascii="Garamond" w:hAnsi="Garamond"/>
                <w:b/>
                <w:color w:val="000000"/>
                <w:sz w:val="24"/>
                <w:szCs w:val="24"/>
              </w:rPr>
              <w:t>Descrição do Ponto Extra</w:t>
            </w:r>
          </w:p>
        </w:tc>
        <w:tc>
          <w:tcPr>
            <w:tcW w:w="3867" w:type="dxa"/>
            <w:tcBorders>
              <w:top w:val="single" w:sz="8" w:space="0" w:color="000000"/>
              <w:left w:val="single" w:sz="8" w:space="0" w:color="000000"/>
              <w:bottom w:val="single" w:sz="8" w:space="0" w:color="000000"/>
              <w:right w:val="single" w:sz="8" w:space="0" w:color="000000"/>
            </w:tcBorders>
            <w:tcMar>
              <w:top w:w="100" w:type="dxa"/>
              <w:left w:w="100" w:type="dxa"/>
              <w:bottom w:w="100" w:type="dxa"/>
              <w:right w:w="100" w:type="dxa"/>
            </w:tcMar>
          </w:tcPr>
          <w:p w14:paraId="3EE6FE33" w14:textId="77777777" w:rsidR="00CC2AD0" w:rsidRPr="003A727E" w:rsidRDefault="00CC2AD0" w:rsidP="00C56821">
            <w:pPr>
              <w:spacing w:after="0" w:line="240" w:lineRule="auto"/>
              <w:jc w:val="center"/>
              <w:rPr>
                <w:rFonts w:ascii="Garamond" w:hAnsi="Garamond"/>
                <w:sz w:val="24"/>
                <w:szCs w:val="24"/>
              </w:rPr>
            </w:pPr>
            <w:r w:rsidRPr="003A727E">
              <w:rPr>
                <w:rFonts w:ascii="Garamond" w:hAnsi="Garamond"/>
                <w:b/>
                <w:color w:val="000000"/>
                <w:sz w:val="24"/>
                <w:szCs w:val="24"/>
              </w:rPr>
              <w:t xml:space="preserve">Pontuação </w:t>
            </w:r>
          </w:p>
        </w:tc>
      </w:tr>
      <w:tr w:rsidR="00CC2AD0" w:rsidRPr="003A727E" w14:paraId="779B379D" w14:textId="77777777" w:rsidTr="00C56821">
        <w:tc>
          <w:tcPr>
            <w:tcW w:w="1717" w:type="dxa"/>
            <w:tcBorders>
              <w:top w:val="single" w:sz="8" w:space="0" w:color="000000"/>
              <w:left w:val="single" w:sz="8" w:space="0" w:color="000000"/>
              <w:bottom w:val="single" w:sz="8" w:space="0" w:color="000000"/>
              <w:right w:val="single" w:sz="8" w:space="0" w:color="000000"/>
            </w:tcBorders>
            <w:tcMar>
              <w:top w:w="100" w:type="dxa"/>
              <w:left w:w="100" w:type="dxa"/>
              <w:bottom w:w="100" w:type="dxa"/>
              <w:right w:w="100" w:type="dxa"/>
            </w:tcMar>
          </w:tcPr>
          <w:p w14:paraId="6BA855DE" w14:textId="77777777" w:rsidR="00CC2AD0" w:rsidRPr="003A727E" w:rsidRDefault="00CC2AD0" w:rsidP="00C56821">
            <w:pPr>
              <w:shd w:val="clear" w:color="auto" w:fill="FFFFFF"/>
              <w:spacing w:before="240" w:after="240" w:line="240" w:lineRule="auto"/>
              <w:jc w:val="center"/>
              <w:rPr>
                <w:rFonts w:ascii="Garamond" w:hAnsi="Garamond"/>
                <w:sz w:val="24"/>
                <w:szCs w:val="24"/>
              </w:rPr>
            </w:pPr>
            <w:r w:rsidRPr="003A727E">
              <w:rPr>
                <w:rFonts w:ascii="Garamond" w:hAnsi="Garamond"/>
                <w:b/>
                <w:color w:val="000000"/>
                <w:sz w:val="24"/>
                <w:szCs w:val="24"/>
              </w:rPr>
              <w:t>H</w:t>
            </w:r>
          </w:p>
        </w:tc>
        <w:tc>
          <w:tcPr>
            <w:tcW w:w="3442" w:type="dxa"/>
            <w:tcBorders>
              <w:top w:val="single" w:sz="8" w:space="0" w:color="000000"/>
              <w:left w:val="single" w:sz="8" w:space="0" w:color="000000"/>
              <w:bottom w:val="single" w:sz="8" w:space="0" w:color="000000"/>
              <w:right w:val="single" w:sz="8" w:space="0" w:color="000000"/>
            </w:tcBorders>
            <w:tcMar>
              <w:top w:w="100" w:type="dxa"/>
              <w:left w:w="100" w:type="dxa"/>
              <w:bottom w:w="100" w:type="dxa"/>
              <w:right w:w="100" w:type="dxa"/>
            </w:tcMar>
          </w:tcPr>
          <w:p w14:paraId="33F327A6" w14:textId="77777777" w:rsidR="00CC2AD0" w:rsidRPr="003A727E" w:rsidRDefault="00CC2AD0" w:rsidP="00C56821">
            <w:pPr>
              <w:spacing w:after="0" w:line="240" w:lineRule="auto"/>
              <w:jc w:val="center"/>
              <w:rPr>
                <w:rFonts w:ascii="Garamond" w:hAnsi="Garamond"/>
                <w:sz w:val="24"/>
                <w:szCs w:val="24"/>
              </w:rPr>
            </w:pPr>
            <w:r w:rsidRPr="003A727E">
              <w:rPr>
                <w:rFonts w:ascii="Garamond" w:hAnsi="Garamond"/>
                <w:color w:val="000000"/>
                <w:sz w:val="24"/>
                <w:szCs w:val="24"/>
              </w:rPr>
              <w:t>Agentes culturais do gênero feminino</w:t>
            </w:r>
          </w:p>
        </w:tc>
        <w:tc>
          <w:tcPr>
            <w:tcW w:w="3867" w:type="dxa"/>
            <w:tcBorders>
              <w:top w:val="single" w:sz="8" w:space="0" w:color="000000"/>
              <w:left w:val="single" w:sz="8" w:space="0" w:color="000000"/>
              <w:bottom w:val="single" w:sz="8" w:space="0" w:color="000000"/>
              <w:right w:val="single" w:sz="8" w:space="0" w:color="000000"/>
            </w:tcBorders>
            <w:tcMar>
              <w:top w:w="100" w:type="dxa"/>
              <w:left w:w="100" w:type="dxa"/>
              <w:bottom w:w="100" w:type="dxa"/>
              <w:right w:w="100" w:type="dxa"/>
            </w:tcMar>
          </w:tcPr>
          <w:p w14:paraId="1244EAD7" w14:textId="77777777" w:rsidR="00CC2AD0" w:rsidRPr="003A727E" w:rsidRDefault="00CC2AD0" w:rsidP="00C56821">
            <w:pPr>
              <w:spacing w:after="0" w:line="240" w:lineRule="auto"/>
              <w:rPr>
                <w:rFonts w:ascii="Garamond" w:hAnsi="Garamond"/>
                <w:sz w:val="24"/>
                <w:szCs w:val="24"/>
              </w:rPr>
            </w:pPr>
          </w:p>
          <w:p w14:paraId="78F20448" w14:textId="77777777" w:rsidR="00CC2AD0" w:rsidRPr="003A727E" w:rsidRDefault="00CC2AD0" w:rsidP="00C56821">
            <w:pPr>
              <w:spacing w:after="0" w:line="240" w:lineRule="auto"/>
              <w:jc w:val="center"/>
              <w:rPr>
                <w:rFonts w:ascii="Garamond" w:hAnsi="Garamond"/>
                <w:sz w:val="24"/>
                <w:szCs w:val="24"/>
              </w:rPr>
            </w:pPr>
            <w:r>
              <w:rPr>
                <w:rFonts w:ascii="Garamond" w:hAnsi="Garamond"/>
                <w:color w:val="000000"/>
                <w:sz w:val="24"/>
                <w:szCs w:val="24"/>
              </w:rPr>
              <w:t>1</w:t>
            </w:r>
          </w:p>
        </w:tc>
      </w:tr>
      <w:tr w:rsidR="00CC2AD0" w:rsidRPr="003A727E" w14:paraId="6E61E23E" w14:textId="77777777" w:rsidTr="00C56821">
        <w:tc>
          <w:tcPr>
            <w:tcW w:w="1717" w:type="dxa"/>
            <w:tcBorders>
              <w:top w:val="single" w:sz="8" w:space="0" w:color="000000"/>
              <w:left w:val="single" w:sz="8" w:space="0" w:color="000000"/>
              <w:bottom w:val="single" w:sz="8" w:space="0" w:color="000000"/>
              <w:right w:val="single" w:sz="8" w:space="0" w:color="000000"/>
            </w:tcBorders>
            <w:tcMar>
              <w:top w:w="100" w:type="dxa"/>
              <w:left w:w="100" w:type="dxa"/>
              <w:bottom w:w="100" w:type="dxa"/>
              <w:right w:w="100" w:type="dxa"/>
            </w:tcMar>
          </w:tcPr>
          <w:p w14:paraId="18B16CD0" w14:textId="77777777" w:rsidR="00CC2AD0" w:rsidRPr="003A727E" w:rsidRDefault="00CC2AD0" w:rsidP="00C56821">
            <w:pPr>
              <w:shd w:val="clear" w:color="auto" w:fill="FFFFFF"/>
              <w:spacing w:before="240" w:after="240" w:line="240" w:lineRule="auto"/>
              <w:jc w:val="center"/>
              <w:rPr>
                <w:rFonts w:ascii="Garamond" w:hAnsi="Garamond"/>
                <w:sz w:val="24"/>
                <w:szCs w:val="24"/>
              </w:rPr>
            </w:pPr>
            <w:r w:rsidRPr="003A727E">
              <w:rPr>
                <w:rFonts w:ascii="Garamond" w:hAnsi="Garamond"/>
                <w:b/>
                <w:color w:val="000000"/>
                <w:sz w:val="24"/>
                <w:szCs w:val="24"/>
              </w:rPr>
              <w:t>I</w:t>
            </w:r>
          </w:p>
        </w:tc>
        <w:tc>
          <w:tcPr>
            <w:tcW w:w="3442" w:type="dxa"/>
            <w:tcBorders>
              <w:top w:val="single" w:sz="8" w:space="0" w:color="000000"/>
              <w:left w:val="single" w:sz="8" w:space="0" w:color="000000"/>
              <w:bottom w:val="single" w:sz="8" w:space="0" w:color="000000"/>
              <w:right w:val="single" w:sz="8" w:space="0" w:color="000000"/>
            </w:tcBorders>
            <w:tcMar>
              <w:top w:w="100" w:type="dxa"/>
              <w:left w:w="100" w:type="dxa"/>
              <w:bottom w:w="100" w:type="dxa"/>
              <w:right w:w="100" w:type="dxa"/>
            </w:tcMar>
          </w:tcPr>
          <w:p w14:paraId="69A814E4" w14:textId="77777777" w:rsidR="00CC2AD0" w:rsidRPr="003A727E" w:rsidRDefault="00CC2AD0" w:rsidP="00C56821">
            <w:pPr>
              <w:spacing w:after="0" w:line="240" w:lineRule="auto"/>
              <w:jc w:val="center"/>
              <w:rPr>
                <w:rFonts w:ascii="Garamond" w:hAnsi="Garamond"/>
                <w:sz w:val="24"/>
                <w:szCs w:val="24"/>
              </w:rPr>
            </w:pPr>
            <w:r w:rsidRPr="003A727E">
              <w:rPr>
                <w:rFonts w:ascii="Garamond" w:hAnsi="Garamond"/>
                <w:color w:val="000000"/>
                <w:sz w:val="24"/>
                <w:szCs w:val="24"/>
              </w:rPr>
              <w:t>Agentes culturais negros e indígenas</w:t>
            </w:r>
          </w:p>
        </w:tc>
        <w:tc>
          <w:tcPr>
            <w:tcW w:w="3867" w:type="dxa"/>
            <w:tcBorders>
              <w:top w:val="single" w:sz="8" w:space="0" w:color="000000"/>
              <w:left w:val="single" w:sz="8" w:space="0" w:color="000000"/>
              <w:bottom w:val="single" w:sz="8" w:space="0" w:color="000000"/>
              <w:right w:val="single" w:sz="8" w:space="0" w:color="000000"/>
            </w:tcBorders>
            <w:tcMar>
              <w:top w:w="100" w:type="dxa"/>
              <w:left w:w="100" w:type="dxa"/>
              <w:bottom w:w="100" w:type="dxa"/>
              <w:right w:w="100" w:type="dxa"/>
            </w:tcMar>
          </w:tcPr>
          <w:p w14:paraId="70366AE8" w14:textId="77777777" w:rsidR="00CC2AD0" w:rsidRPr="003A727E" w:rsidRDefault="00CC2AD0" w:rsidP="00C56821">
            <w:pPr>
              <w:spacing w:after="0" w:line="240" w:lineRule="auto"/>
              <w:rPr>
                <w:rFonts w:ascii="Garamond" w:hAnsi="Garamond"/>
                <w:sz w:val="24"/>
                <w:szCs w:val="24"/>
              </w:rPr>
            </w:pPr>
          </w:p>
          <w:p w14:paraId="72B03EB0" w14:textId="77777777" w:rsidR="00CC2AD0" w:rsidRPr="003A727E" w:rsidRDefault="00CC2AD0" w:rsidP="00C56821">
            <w:pPr>
              <w:spacing w:after="0" w:line="240" w:lineRule="auto"/>
              <w:jc w:val="center"/>
              <w:rPr>
                <w:rFonts w:ascii="Garamond" w:hAnsi="Garamond"/>
                <w:sz w:val="24"/>
                <w:szCs w:val="24"/>
              </w:rPr>
            </w:pPr>
            <w:r>
              <w:rPr>
                <w:rFonts w:ascii="Garamond" w:hAnsi="Garamond"/>
                <w:color w:val="000000"/>
                <w:sz w:val="24"/>
                <w:szCs w:val="24"/>
              </w:rPr>
              <w:t>1</w:t>
            </w:r>
          </w:p>
        </w:tc>
      </w:tr>
      <w:tr w:rsidR="00CC2AD0" w:rsidRPr="003A727E" w14:paraId="58A004C5" w14:textId="77777777" w:rsidTr="00D47D28">
        <w:trPr>
          <w:trHeight w:val="347"/>
        </w:trPr>
        <w:tc>
          <w:tcPr>
            <w:tcW w:w="1717" w:type="dxa"/>
            <w:tcBorders>
              <w:top w:val="single" w:sz="8" w:space="0" w:color="000000"/>
              <w:left w:val="single" w:sz="8" w:space="0" w:color="000000"/>
              <w:bottom w:val="single" w:sz="8" w:space="0" w:color="000000"/>
              <w:right w:val="single" w:sz="8" w:space="0" w:color="000000"/>
            </w:tcBorders>
            <w:tcMar>
              <w:top w:w="100" w:type="dxa"/>
              <w:left w:w="100" w:type="dxa"/>
              <w:bottom w:w="100" w:type="dxa"/>
              <w:right w:w="100" w:type="dxa"/>
            </w:tcMar>
          </w:tcPr>
          <w:p w14:paraId="3C314B8D" w14:textId="77777777" w:rsidR="00CC2AD0" w:rsidRPr="003A727E" w:rsidRDefault="00CC2AD0" w:rsidP="00C56821">
            <w:pPr>
              <w:shd w:val="clear" w:color="auto" w:fill="FFFFFF"/>
              <w:spacing w:before="240" w:after="240" w:line="240" w:lineRule="auto"/>
              <w:jc w:val="center"/>
              <w:rPr>
                <w:rFonts w:ascii="Garamond" w:hAnsi="Garamond"/>
                <w:sz w:val="24"/>
                <w:szCs w:val="24"/>
              </w:rPr>
            </w:pPr>
            <w:r w:rsidRPr="003A727E">
              <w:rPr>
                <w:rFonts w:ascii="Garamond" w:hAnsi="Garamond"/>
                <w:b/>
                <w:color w:val="000000"/>
                <w:sz w:val="24"/>
                <w:szCs w:val="24"/>
              </w:rPr>
              <w:t>J</w:t>
            </w:r>
          </w:p>
        </w:tc>
        <w:tc>
          <w:tcPr>
            <w:tcW w:w="3442" w:type="dxa"/>
            <w:tcBorders>
              <w:top w:val="single" w:sz="8" w:space="0" w:color="000000"/>
              <w:left w:val="single" w:sz="8" w:space="0" w:color="000000"/>
              <w:bottom w:val="single" w:sz="8" w:space="0" w:color="000000"/>
              <w:right w:val="single" w:sz="8" w:space="0" w:color="000000"/>
            </w:tcBorders>
            <w:tcMar>
              <w:top w:w="100" w:type="dxa"/>
              <w:left w:w="100" w:type="dxa"/>
              <w:bottom w:w="100" w:type="dxa"/>
              <w:right w:w="100" w:type="dxa"/>
            </w:tcMar>
          </w:tcPr>
          <w:p w14:paraId="4A2C30C5" w14:textId="75398212" w:rsidR="00D47D28" w:rsidRPr="00D47D28" w:rsidRDefault="00CC2AD0" w:rsidP="00D47D28">
            <w:pPr>
              <w:spacing w:after="0" w:line="240" w:lineRule="auto"/>
              <w:jc w:val="center"/>
              <w:rPr>
                <w:rFonts w:ascii="Garamond" w:hAnsi="Garamond"/>
                <w:color w:val="000000"/>
                <w:sz w:val="24"/>
                <w:szCs w:val="24"/>
              </w:rPr>
            </w:pPr>
            <w:r w:rsidRPr="003A727E">
              <w:rPr>
                <w:rFonts w:ascii="Garamond" w:hAnsi="Garamond"/>
                <w:color w:val="000000"/>
                <w:sz w:val="24"/>
                <w:szCs w:val="24"/>
              </w:rPr>
              <w:t>Agentes culturais com deficiência</w:t>
            </w:r>
          </w:p>
        </w:tc>
        <w:tc>
          <w:tcPr>
            <w:tcW w:w="3867" w:type="dxa"/>
            <w:tcBorders>
              <w:top w:val="single" w:sz="8" w:space="0" w:color="000000"/>
              <w:left w:val="single" w:sz="8" w:space="0" w:color="000000"/>
              <w:bottom w:val="single" w:sz="8" w:space="0" w:color="000000"/>
              <w:right w:val="single" w:sz="8" w:space="0" w:color="000000"/>
            </w:tcBorders>
            <w:tcMar>
              <w:top w:w="100" w:type="dxa"/>
              <w:left w:w="100" w:type="dxa"/>
              <w:bottom w:w="100" w:type="dxa"/>
              <w:right w:w="100" w:type="dxa"/>
            </w:tcMar>
          </w:tcPr>
          <w:p w14:paraId="1C57D986" w14:textId="77777777" w:rsidR="00CC2AD0" w:rsidRPr="003A727E" w:rsidRDefault="00CC2AD0" w:rsidP="00C56821">
            <w:pPr>
              <w:spacing w:after="0" w:line="240" w:lineRule="auto"/>
              <w:rPr>
                <w:rFonts w:ascii="Garamond" w:hAnsi="Garamond"/>
                <w:sz w:val="24"/>
                <w:szCs w:val="24"/>
              </w:rPr>
            </w:pPr>
          </w:p>
          <w:p w14:paraId="7140A8FE" w14:textId="77777777" w:rsidR="00CC2AD0" w:rsidRPr="003A727E" w:rsidRDefault="00CC2AD0" w:rsidP="00C56821">
            <w:pPr>
              <w:spacing w:after="0" w:line="240" w:lineRule="auto"/>
              <w:jc w:val="center"/>
              <w:rPr>
                <w:rFonts w:ascii="Garamond" w:hAnsi="Garamond"/>
                <w:sz w:val="24"/>
                <w:szCs w:val="24"/>
              </w:rPr>
            </w:pPr>
            <w:r>
              <w:rPr>
                <w:rFonts w:ascii="Garamond" w:hAnsi="Garamond"/>
                <w:color w:val="000000"/>
                <w:sz w:val="24"/>
                <w:szCs w:val="24"/>
              </w:rPr>
              <w:t>1</w:t>
            </w:r>
          </w:p>
        </w:tc>
      </w:tr>
      <w:tr w:rsidR="00CC2AD0" w:rsidRPr="003A727E" w14:paraId="52AF8D6D" w14:textId="77777777" w:rsidTr="00C56821">
        <w:tc>
          <w:tcPr>
            <w:tcW w:w="1717" w:type="dxa"/>
            <w:tcBorders>
              <w:top w:val="single" w:sz="8" w:space="0" w:color="000000"/>
              <w:left w:val="single" w:sz="8" w:space="0" w:color="000000"/>
              <w:bottom w:val="single" w:sz="8" w:space="0" w:color="000000"/>
              <w:right w:val="single" w:sz="8" w:space="0" w:color="000000"/>
            </w:tcBorders>
            <w:tcMar>
              <w:top w:w="100" w:type="dxa"/>
              <w:left w:w="100" w:type="dxa"/>
              <w:bottom w:w="100" w:type="dxa"/>
              <w:right w:w="100" w:type="dxa"/>
            </w:tcMar>
          </w:tcPr>
          <w:p w14:paraId="0DE3D402" w14:textId="77777777" w:rsidR="00CC2AD0" w:rsidRPr="003A727E" w:rsidRDefault="00CC2AD0" w:rsidP="00C56821">
            <w:pPr>
              <w:shd w:val="clear" w:color="auto" w:fill="FFFFFF"/>
              <w:spacing w:before="240" w:after="240" w:line="240" w:lineRule="auto"/>
              <w:jc w:val="center"/>
              <w:rPr>
                <w:rFonts w:ascii="Garamond" w:hAnsi="Garamond"/>
                <w:sz w:val="24"/>
                <w:szCs w:val="24"/>
              </w:rPr>
            </w:pPr>
            <w:r>
              <w:rPr>
                <w:rFonts w:ascii="Garamond" w:hAnsi="Garamond"/>
                <w:b/>
                <w:color w:val="000000"/>
                <w:sz w:val="24"/>
                <w:szCs w:val="24"/>
              </w:rPr>
              <w:t>K</w:t>
            </w:r>
          </w:p>
        </w:tc>
        <w:tc>
          <w:tcPr>
            <w:tcW w:w="3442" w:type="dxa"/>
            <w:tcBorders>
              <w:top w:val="single" w:sz="8" w:space="0" w:color="000000"/>
              <w:left w:val="single" w:sz="8" w:space="0" w:color="000000"/>
              <w:bottom w:val="single" w:sz="8" w:space="0" w:color="000000"/>
              <w:right w:val="single" w:sz="8" w:space="0" w:color="000000"/>
            </w:tcBorders>
            <w:tcMar>
              <w:top w:w="100" w:type="dxa"/>
              <w:left w:w="100" w:type="dxa"/>
              <w:bottom w:w="100" w:type="dxa"/>
              <w:right w:w="100" w:type="dxa"/>
            </w:tcMar>
          </w:tcPr>
          <w:p w14:paraId="78490D6A" w14:textId="77777777" w:rsidR="00CC2AD0" w:rsidRDefault="00CC2AD0" w:rsidP="00C56821">
            <w:pPr>
              <w:spacing w:after="0" w:line="240" w:lineRule="auto"/>
              <w:jc w:val="center"/>
              <w:rPr>
                <w:rFonts w:ascii="Garamond" w:hAnsi="Garamond" w:cs="ƒ…\sÉ"/>
                <w:color w:val="000000" w:themeColor="text1"/>
                <w:sz w:val="24"/>
                <w:szCs w:val="24"/>
                <w:lang w:val="pt-PT"/>
              </w:rPr>
            </w:pPr>
            <w:r w:rsidRPr="003A727E">
              <w:rPr>
                <w:rFonts w:ascii="Garamond" w:eastAsia="Arial" w:hAnsi="Garamond"/>
                <w:sz w:val="24"/>
                <w:szCs w:val="24"/>
              </w:rPr>
              <w:t>Agente cultural</w:t>
            </w:r>
            <w:r w:rsidRPr="003A727E">
              <w:rPr>
                <w:rFonts w:ascii="Garamond" w:hAnsi="Garamond" w:cs="ƒ…\sÉ"/>
                <w:i/>
                <w:iCs/>
                <w:color w:val="68686E"/>
                <w:sz w:val="24"/>
                <w:szCs w:val="24"/>
                <w:lang w:val="pt-PT"/>
              </w:rPr>
              <w:t xml:space="preserve"> </w:t>
            </w:r>
            <w:r w:rsidRPr="003A727E">
              <w:rPr>
                <w:rFonts w:ascii="Garamond" w:hAnsi="Garamond" w:cs="ƒ…\sÉ"/>
                <w:color w:val="000000" w:themeColor="text1"/>
                <w:sz w:val="24"/>
                <w:szCs w:val="24"/>
                <w:lang w:val="pt-PT"/>
              </w:rPr>
              <w:t>LGBTQIAPN+</w:t>
            </w:r>
          </w:p>
          <w:p w14:paraId="2594A0A8" w14:textId="77777777" w:rsidR="00CC2AD0" w:rsidRPr="003A727E" w:rsidRDefault="00CC2AD0" w:rsidP="00C56821">
            <w:pPr>
              <w:spacing w:after="0" w:line="240" w:lineRule="auto"/>
              <w:jc w:val="center"/>
              <w:rPr>
                <w:rFonts w:ascii="Garamond" w:hAnsi="Garamond"/>
                <w:sz w:val="24"/>
                <w:szCs w:val="24"/>
              </w:rPr>
            </w:pPr>
            <w:proofErr w:type="gramStart"/>
            <w:r>
              <w:rPr>
                <w:rFonts w:ascii="Garamond" w:hAnsi="Garamond" w:cs="ƒ…\sÉ"/>
                <w:color w:val="000000" w:themeColor="text1"/>
                <w:sz w:val="24"/>
                <w:szCs w:val="24"/>
                <w:lang w:val="pt-PT"/>
              </w:rPr>
              <w:t>( através</w:t>
            </w:r>
            <w:proofErr w:type="gramEnd"/>
            <w:r>
              <w:rPr>
                <w:rFonts w:ascii="Garamond" w:hAnsi="Garamond" w:cs="ƒ…\sÉ"/>
                <w:color w:val="000000" w:themeColor="text1"/>
                <w:sz w:val="24"/>
                <w:szCs w:val="24"/>
                <w:lang w:val="pt-PT"/>
              </w:rPr>
              <w:t xml:space="preserve"> de auto declaração) </w:t>
            </w:r>
          </w:p>
        </w:tc>
        <w:tc>
          <w:tcPr>
            <w:tcW w:w="3867" w:type="dxa"/>
            <w:tcBorders>
              <w:top w:val="single" w:sz="8" w:space="0" w:color="000000"/>
              <w:left w:val="single" w:sz="8" w:space="0" w:color="000000"/>
              <w:bottom w:val="single" w:sz="8" w:space="0" w:color="000000"/>
              <w:right w:val="single" w:sz="8" w:space="0" w:color="000000"/>
            </w:tcBorders>
            <w:tcMar>
              <w:top w:w="100" w:type="dxa"/>
              <w:left w:w="100" w:type="dxa"/>
              <w:bottom w:w="100" w:type="dxa"/>
              <w:right w:w="100" w:type="dxa"/>
            </w:tcMar>
          </w:tcPr>
          <w:p w14:paraId="51E41E54" w14:textId="77777777" w:rsidR="00CC2AD0" w:rsidRPr="003A727E" w:rsidRDefault="00CC2AD0" w:rsidP="00C56821">
            <w:pPr>
              <w:spacing w:after="0" w:line="240" w:lineRule="auto"/>
              <w:rPr>
                <w:rFonts w:ascii="Garamond" w:hAnsi="Garamond"/>
                <w:sz w:val="24"/>
                <w:szCs w:val="24"/>
              </w:rPr>
            </w:pPr>
          </w:p>
          <w:p w14:paraId="376C596D" w14:textId="77777777" w:rsidR="00CC2AD0" w:rsidRPr="003A727E" w:rsidRDefault="00CC2AD0" w:rsidP="00C56821">
            <w:pPr>
              <w:spacing w:after="0" w:line="240" w:lineRule="auto"/>
              <w:jc w:val="center"/>
              <w:rPr>
                <w:rFonts w:ascii="Garamond" w:hAnsi="Garamond"/>
                <w:sz w:val="24"/>
                <w:szCs w:val="24"/>
              </w:rPr>
            </w:pPr>
            <w:r>
              <w:rPr>
                <w:rFonts w:ascii="Garamond" w:hAnsi="Garamond"/>
                <w:color w:val="000000"/>
                <w:sz w:val="24"/>
                <w:szCs w:val="24"/>
              </w:rPr>
              <w:t>1</w:t>
            </w:r>
          </w:p>
        </w:tc>
      </w:tr>
      <w:tr w:rsidR="00CC2AD0" w:rsidRPr="003A727E" w14:paraId="332B2D77" w14:textId="77777777" w:rsidTr="00C56821">
        <w:tc>
          <w:tcPr>
            <w:tcW w:w="1717" w:type="dxa"/>
            <w:tcBorders>
              <w:top w:val="single" w:sz="8" w:space="0" w:color="000000"/>
              <w:left w:val="single" w:sz="8" w:space="0" w:color="000000"/>
              <w:bottom w:val="single" w:sz="8" w:space="0" w:color="000000"/>
              <w:right w:val="single" w:sz="8" w:space="0" w:color="000000"/>
            </w:tcBorders>
            <w:tcMar>
              <w:top w:w="100" w:type="dxa"/>
              <w:left w:w="100" w:type="dxa"/>
              <w:bottom w:w="100" w:type="dxa"/>
              <w:right w:w="100" w:type="dxa"/>
            </w:tcMar>
          </w:tcPr>
          <w:p w14:paraId="33D17ED7" w14:textId="77777777" w:rsidR="00CC2AD0" w:rsidRPr="003A727E" w:rsidRDefault="00CC2AD0" w:rsidP="00C56821">
            <w:pPr>
              <w:shd w:val="clear" w:color="auto" w:fill="FFFFFF"/>
              <w:spacing w:before="240" w:after="240" w:line="240" w:lineRule="auto"/>
              <w:jc w:val="center"/>
              <w:rPr>
                <w:rFonts w:ascii="Garamond" w:hAnsi="Garamond"/>
                <w:b/>
                <w:color w:val="000000"/>
                <w:sz w:val="24"/>
                <w:szCs w:val="24"/>
              </w:rPr>
            </w:pPr>
            <w:r>
              <w:rPr>
                <w:rFonts w:ascii="Garamond" w:hAnsi="Garamond"/>
                <w:b/>
                <w:color w:val="000000"/>
                <w:sz w:val="24"/>
                <w:szCs w:val="24"/>
              </w:rPr>
              <w:t>L</w:t>
            </w:r>
          </w:p>
        </w:tc>
        <w:tc>
          <w:tcPr>
            <w:tcW w:w="3442" w:type="dxa"/>
            <w:tcBorders>
              <w:top w:val="single" w:sz="8" w:space="0" w:color="000000"/>
              <w:left w:val="single" w:sz="8" w:space="0" w:color="000000"/>
              <w:bottom w:val="single" w:sz="8" w:space="0" w:color="000000"/>
              <w:right w:val="single" w:sz="8" w:space="0" w:color="000000"/>
            </w:tcBorders>
            <w:tcMar>
              <w:top w:w="100" w:type="dxa"/>
              <w:left w:w="100" w:type="dxa"/>
              <w:bottom w:w="100" w:type="dxa"/>
              <w:right w:w="100" w:type="dxa"/>
            </w:tcMar>
          </w:tcPr>
          <w:p w14:paraId="06FBDBB2" w14:textId="77777777" w:rsidR="00CC2AD0" w:rsidRDefault="00CC2AD0" w:rsidP="00C56821">
            <w:pPr>
              <w:spacing w:after="0" w:line="240" w:lineRule="auto"/>
              <w:jc w:val="center"/>
              <w:rPr>
                <w:rFonts w:ascii="Garamond" w:eastAsia="Arial" w:hAnsi="Garamond"/>
                <w:sz w:val="24"/>
                <w:szCs w:val="24"/>
              </w:rPr>
            </w:pPr>
            <w:r w:rsidRPr="003A727E">
              <w:rPr>
                <w:rFonts w:ascii="Garamond" w:eastAsia="Arial" w:hAnsi="Garamond"/>
                <w:sz w:val="24"/>
                <w:szCs w:val="24"/>
              </w:rPr>
              <w:t>Agente cultural</w:t>
            </w:r>
            <w:r>
              <w:rPr>
                <w:rFonts w:ascii="Garamond" w:eastAsia="Arial" w:hAnsi="Garamond"/>
                <w:sz w:val="24"/>
                <w:szCs w:val="24"/>
              </w:rPr>
              <w:t xml:space="preserve"> baixa renda</w:t>
            </w:r>
          </w:p>
          <w:p w14:paraId="0727EA20" w14:textId="77777777" w:rsidR="00CC2AD0" w:rsidRPr="003A727E" w:rsidRDefault="00CC2AD0" w:rsidP="00C56821">
            <w:pPr>
              <w:spacing w:after="0" w:line="240" w:lineRule="auto"/>
              <w:jc w:val="center"/>
              <w:rPr>
                <w:rFonts w:ascii="Garamond" w:eastAsia="Arial" w:hAnsi="Garamond"/>
                <w:sz w:val="24"/>
                <w:szCs w:val="24"/>
              </w:rPr>
            </w:pPr>
            <w:r>
              <w:rPr>
                <w:rFonts w:ascii="Garamond" w:eastAsia="Arial" w:hAnsi="Garamond"/>
                <w:sz w:val="24"/>
                <w:szCs w:val="24"/>
              </w:rPr>
              <w:t xml:space="preserve">(comprovação </w:t>
            </w:r>
            <w:proofErr w:type="spellStart"/>
            <w:r>
              <w:rPr>
                <w:rFonts w:ascii="Garamond" w:eastAsia="Arial" w:hAnsi="Garamond"/>
                <w:sz w:val="24"/>
                <w:szCs w:val="24"/>
              </w:rPr>
              <w:t>CadÚnico</w:t>
            </w:r>
            <w:proofErr w:type="spellEnd"/>
            <w:r>
              <w:rPr>
                <w:rFonts w:ascii="Garamond" w:eastAsia="Arial" w:hAnsi="Garamond"/>
                <w:sz w:val="24"/>
                <w:szCs w:val="24"/>
              </w:rPr>
              <w:t>)</w:t>
            </w:r>
          </w:p>
        </w:tc>
        <w:tc>
          <w:tcPr>
            <w:tcW w:w="3867" w:type="dxa"/>
            <w:tcBorders>
              <w:top w:val="single" w:sz="8" w:space="0" w:color="000000"/>
              <w:left w:val="single" w:sz="8" w:space="0" w:color="000000"/>
              <w:bottom w:val="single" w:sz="8" w:space="0" w:color="000000"/>
              <w:right w:val="single" w:sz="8" w:space="0" w:color="000000"/>
            </w:tcBorders>
            <w:tcMar>
              <w:top w:w="100" w:type="dxa"/>
              <w:left w:w="100" w:type="dxa"/>
              <w:bottom w:w="100" w:type="dxa"/>
              <w:right w:w="100" w:type="dxa"/>
            </w:tcMar>
          </w:tcPr>
          <w:p w14:paraId="214D726B" w14:textId="77777777" w:rsidR="00CC2AD0" w:rsidRPr="003A727E" w:rsidRDefault="00CC2AD0" w:rsidP="00C56821">
            <w:pPr>
              <w:spacing w:after="0" w:line="240" w:lineRule="auto"/>
              <w:jc w:val="center"/>
              <w:rPr>
                <w:rFonts w:ascii="Garamond" w:hAnsi="Garamond"/>
                <w:sz w:val="24"/>
                <w:szCs w:val="24"/>
              </w:rPr>
            </w:pPr>
            <w:r>
              <w:rPr>
                <w:rFonts w:ascii="Garamond" w:hAnsi="Garamond"/>
                <w:sz w:val="24"/>
                <w:szCs w:val="24"/>
              </w:rPr>
              <w:t>1</w:t>
            </w:r>
          </w:p>
        </w:tc>
      </w:tr>
      <w:tr w:rsidR="00CC2AD0" w:rsidRPr="003A727E" w14:paraId="0CA7469B" w14:textId="77777777" w:rsidTr="00C56821">
        <w:trPr>
          <w:trHeight w:val="420"/>
        </w:trPr>
        <w:tc>
          <w:tcPr>
            <w:tcW w:w="5159" w:type="dxa"/>
            <w:gridSpan w:val="2"/>
            <w:tcBorders>
              <w:top w:val="single" w:sz="8" w:space="0" w:color="000000"/>
              <w:left w:val="single" w:sz="8" w:space="0" w:color="000000"/>
              <w:bottom w:val="single" w:sz="8" w:space="0" w:color="000000"/>
              <w:right w:val="single" w:sz="8" w:space="0" w:color="000000"/>
            </w:tcBorders>
            <w:tcMar>
              <w:top w:w="100" w:type="dxa"/>
              <w:left w:w="100" w:type="dxa"/>
              <w:bottom w:w="100" w:type="dxa"/>
              <w:right w:w="100" w:type="dxa"/>
            </w:tcMar>
          </w:tcPr>
          <w:p w14:paraId="1A7C09B8" w14:textId="77777777" w:rsidR="00CC2AD0" w:rsidRPr="003A727E" w:rsidRDefault="00CC2AD0" w:rsidP="00C56821">
            <w:pPr>
              <w:shd w:val="clear" w:color="auto" w:fill="FFFFFF"/>
              <w:spacing w:before="240" w:after="240" w:line="240" w:lineRule="auto"/>
              <w:jc w:val="center"/>
              <w:rPr>
                <w:rFonts w:ascii="Garamond" w:hAnsi="Garamond"/>
                <w:sz w:val="24"/>
                <w:szCs w:val="24"/>
              </w:rPr>
            </w:pPr>
            <w:r w:rsidRPr="003A727E">
              <w:rPr>
                <w:rFonts w:ascii="Garamond" w:hAnsi="Garamond"/>
                <w:b/>
                <w:color w:val="000000"/>
                <w:sz w:val="24"/>
                <w:szCs w:val="24"/>
              </w:rPr>
              <w:t>PONTUAÇÃO EXTRA TOTAL</w:t>
            </w:r>
          </w:p>
        </w:tc>
        <w:tc>
          <w:tcPr>
            <w:tcW w:w="3867" w:type="dxa"/>
            <w:tcBorders>
              <w:top w:val="single" w:sz="8" w:space="0" w:color="000000"/>
              <w:left w:val="single" w:sz="8" w:space="0" w:color="000000"/>
              <w:bottom w:val="single" w:sz="8" w:space="0" w:color="000000"/>
              <w:right w:val="single" w:sz="8" w:space="0" w:color="000000"/>
            </w:tcBorders>
            <w:tcMar>
              <w:top w:w="100" w:type="dxa"/>
              <w:left w:w="100" w:type="dxa"/>
              <w:bottom w:w="100" w:type="dxa"/>
              <w:right w:w="100" w:type="dxa"/>
            </w:tcMar>
          </w:tcPr>
          <w:p w14:paraId="238DA95E" w14:textId="77777777" w:rsidR="00CC2AD0" w:rsidRPr="003A727E" w:rsidRDefault="00CC2AD0" w:rsidP="00C56821">
            <w:pPr>
              <w:shd w:val="clear" w:color="auto" w:fill="FFFFFF"/>
              <w:spacing w:before="240" w:after="240" w:line="240" w:lineRule="auto"/>
              <w:jc w:val="center"/>
              <w:rPr>
                <w:rFonts w:ascii="Garamond" w:hAnsi="Garamond"/>
                <w:sz w:val="24"/>
                <w:szCs w:val="24"/>
              </w:rPr>
            </w:pPr>
            <w:r>
              <w:rPr>
                <w:rFonts w:ascii="Garamond" w:hAnsi="Garamond"/>
                <w:color w:val="000000" w:themeColor="text1"/>
                <w:sz w:val="24"/>
                <w:szCs w:val="24"/>
              </w:rPr>
              <w:t xml:space="preserve">5 </w:t>
            </w:r>
            <w:r w:rsidRPr="003A727E">
              <w:rPr>
                <w:rFonts w:ascii="Garamond" w:hAnsi="Garamond"/>
                <w:color w:val="000000" w:themeColor="text1"/>
                <w:sz w:val="24"/>
                <w:szCs w:val="24"/>
              </w:rPr>
              <w:t>PONTOS</w:t>
            </w:r>
          </w:p>
        </w:tc>
      </w:tr>
    </w:tbl>
    <w:p w14:paraId="084C586B" w14:textId="77777777" w:rsidR="00CC2AD0" w:rsidRDefault="00CC2AD0" w:rsidP="00CC2AD0">
      <w:pPr>
        <w:spacing w:after="0" w:line="240" w:lineRule="auto"/>
        <w:rPr>
          <w:rFonts w:ascii="Garamond" w:hAnsi="Garamond"/>
          <w:sz w:val="24"/>
          <w:szCs w:val="24"/>
        </w:rPr>
      </w:pPr>
    </w:p>
    <w:p w14:paraId="73E8A582" w14:textId="77777777" w:rsidR="00CC2AD0" w:rsidRPr="003A727E" w:rsidRDefault="00CC2AD0" w:rsidP="00CC2AD0">
      <w:pPr>
        <w:spacing w:after="0" w:line="240" w:lineRule="auto"/>
        <w:rPr>
          <w:rFonts w:ascii="Garamond" w:hAnsi="Garamond"/>
          <w:sz w:val="24"/>
          <w:szCs w:val="24"/>
        </w:rPr>
      </w:pPr>
    </w:p>
    <w:tbl>
      <w:tblPr>
        <w:tblW w:w="9451" w:type="dxa"/>
        <w:tblInd w:w="-436" w:type="dxa"/>
        <w:tblLayout w:type="fixed"/>
        <w:tblLook w:val="0400" w:firstRow="0" w:lastRow="0" w:firstColumn="0" w:lastColumn="0" w:noHBand="0" w:noVBand="1"/>
      </w:tblPr>
      <w:tblGrid>
        <w:gridCol w:w="1584"/>
        <w:gridCol w:w="4360"/>
        <w:gridCol w:w="3482"/>
        <w:gridCol w:w="25"/>
      </w:tblGrid>
      <w:tr w:rsidR="00CC2AD0" w:rsidRPr="003A727E" w14:paraId="25A0F567" w14:textId="77777777" w:rsidTr="00D47D28">
        <w:trPr>
          <w:trHeight w:val="420"/>
        </w:trPr>
        <w:tc>
          <w:tcPr>
            <w:tcW w:w="9451" w:type="dxa"/>
            <w:gridSpan w:val="4"/>
            <w:tcBorders>
              <w:top w:val="single" w:sz="8" w:space="0" w:color="000000" w:themeColor="text1"/>
              <w:left w:val="single" w:sz="8" w:space="0" w:color="000000" w:themeColor="text1"/>
              <w:bottom w:val="single" w:sz="8" w:space="0" w:color="000000" w:themeColor="text1"/>
              <w:right w:val="single" w:sz="8" w:space="0" w:color="000000" w:themeColor="text1"/>
            </w:tcBorders>
            <w:tcMar>
              <w:top w:w="100" w:type="dxa"/>
              <w:left w:w="100" w:type="dxa"/>
              <w:bottom w:w="100" w:type="dxa"/>
              <w:right w:w="100" w:type="dxa"/>
            </w:tcMar>
          </w:tcPr>
          <w:p w14:paraId="3F22659C" w14:textId="77777777" w:rsidR="00CC2AD0" w:rsidRPr="003A727E" w:rsidRDefault="00CC2AD0" w:rsidP="00C56821">
            <w:pPr>
              <w:spacing w:after="0" w:line="240" w:lineRule="auto"/>
              <w:jc w:val="center"/>
              <w:rPr>
                <w:rFonts w:ascii="Garamond" w:hAnsi="Garamond"/>
                <w:sz w:val="24"/>
                <w:szCs w:val="24"/>
              </w:rPr>
            </w:pPr>
            <w:r w:rsidRPr="003A727E">
              <w:rPr>
                <w:rFonts w:ascii="Garamond" w:hAnsi="Garamond"/>
                <w:b/>
                <w:color w:val="000000"/>
                <w:sz w:val="24"/>
                <w:szCs w:val="24"/>
              </w:rPr>
              <w:t>PONTUAÇÃO EXTRA PARA PROPONENTES PESSOAS JURÍDICAS E COLETIVOS OU GRUPOS CULTURAIS SEM CNPJ</w:t>
            </w:r>
          </w:p>
        </w:tc>
      </w:tr>
      <w:tr w:rsidR="00CC2AD0" w:rsidRPr="003A727E" w14:paraId="7C45565A" w14:textId="77777777" w:rsidTr="00D47D28">
        <w:trPr>
          <w:gridAfter w:val="1"/>
          <w:wAfter w:w="25" w:type="dxa"/>
        </w:trPr>
        <w:tc>
          <w:tcPr>
            <w:tcW w:w="1584" w:type="dxa"/>
            <w:tcBorders>
              <w:top w:val="single" w:sz="8" w:space="0" w:color="000000" w:themeColor="text1"/>
              <w:left w:val="single" w:sz="8" w:space="0" w:color="000000" w:themeColor="text1"/>
              <w:bottom w:val="single" w:sz="8" w:space="0" w:color="000000" w:themeColor="text1"/>
              <w:right w:val="single" w:sz="8" w:space="0" w:color="000000" w:themeColor="text1"/>
            </w:tcBorders>
            <w:tcMar>
              <w:top w:w="100" w:type="dxa"/>
              <w:left w:w="100" w:type="dxa"/>
              <w:bottom w:w="100" w:type="dxa"/>
              <w:right w:w="100" w:type="dxa"/>
            </w:tcMar>
          </w:tcPr>
          <w:p w14:paraId="2AF34131" w14:textId="77777777" w:rsidR="00CC2AD0" w:rsidRPr="003A727E" w:rsidRDefault="00CC2AD0" w:rsidP="00C56821">
            <w:pPr>
              <w:spacing w:after="0" w:line="240" w:lineRule="auto"/>
              <w:jc w:val="center"/>
              <w:rPr>
                <w:rFonts w:ascii="Garamond" w:hAnsi="Garamond"/>
                <w:sz w:val="24"/>
                <w:szCs w:val="24"/>
              </w:rPr>
            </w:pPr>
            <w:r w:rsidRPr="003A727E">
              <w:rPr>
                <w:rFonts w:ascii="Garamond" w:hAnsi="Garamond"/>
                <w:b/>
                <w:color w:val="000000"/>
                <w:sz w:val="24"/>
                <w:szCs w:val="24"/>
              </w:rPr>
              <w:t>Identificação do Ponto Extra</w:t>
            </w:r>
          </w:p>
        </w:tc>
        <w:tc>
          <w:tcPr>
            <w:tcW w:w="4360" w:type="dxa"/>
            <w:tcBorders>
              <w:top w:val="single" w:sz="8" w:space="0" w:color="000000" w:themeColor="text1"/>
              <w:left w:val="single" w:sz="8" w:space="0" w:color="000000" w:themeColor="text1"/>
              <w:bottom w:val="single" w:sz="8" w:space="0" w:color="000000" w:themeColor="text1"/>
              <w:right w:val="single" w:sz="8" w:space="0" w:color="000000" w:themeColor="text1"/>
            </w:tcBorders>
            <w:tcMar>
              <w:top w:w="100" w:type="dxa"/>
              <w:left w:w="100" w:type="dxa"/>
              <w:bottom w:w="100" w:type="dxa"/>
              <w:right w:w="100" w:type="dxa"/>
            </w:tcMar>
          </w:tcPr>
          <w:p w14:paraId="5118C74C" w14:textId="77777777" w:rsidR="00CC2AD0" w:rsidRPr="003A727E" w:rsidRDefault="00CC2AD0" w:rsidP="00C56821">
            <w:pPr>
              <w:spacing w:after="0" w:line="240" w:lineRule="auto"/>
              <w:jc w:val="center"/>
              <w:rPr>
                <w:rFonts w:ascii="Garamond" w:hAnsi="Garamond"/>
                <w:sz w:val="24"/>
                <w:szCs w:val="24"/>
              </w:rPr>
            </w:pPr>
            <w:r w:rsidRPr="003A727E">
              <w:rPr>
                <w:rFonts w:ascii="Garamond" w:hAnsi="Garamond"/>
                <w:b/>
                <w:color w:val="000000"/>
                <w:sz w:val="24"/>
                <w:szCs w:val="24"/>
              </w:rPr>
              <w:t>Descrição do Ponto Extra</w:t>
            </w:r>
          </w:p>
        </w:tc>
        <w:tc>
          <w:tcPr>
            <w:tcW w:w="3482" w:type="dxa"/>
            <w:tcBorders>
              <w:top w:val="single" w:sz="8" w:space="0" w:color="000000" w:themeColor="text1"/>
              <w:left w:val="single" w:sz="8" w:space="0" w:color="000000" w:themeColor="text1"/>
              <w:bottom w:val="single" w:sz="8" w:space="0" w:color="000000" w:themeColor="text1"/>
              <w:right w:val="single" w:sz="8" w:space="0" w:color="000000" w:themeColor="text1"/>
            </w:tcBorders>
            <w:tcMar>
              <w:top w:w="100" w:type="dxa"/>
              <w:left w:w="100" w:type="dxa"/>
              <w:bottom w:w="100" w:type="dxa"/>
              <w:right w:w="100" w:type="dxa"/>
            </w:tcMar>
          </w:tcPr>
          <w:p w14:paraId="3EA287ED" w14:textId="77777777" w:rsidR="00CC2AD0" w:rsidRPr="003A727E" w:rsidRDefault="00CC2AD0" w:rsidP="00C56821">
            <w:pPr>
              <w:spacing w:after="0" w:line="240" w:lineRule="auto"/>
              <w:jc w:val="center"/>
              <w:rPr>
                <w:rFonts w:ascii="Garamond" w:hAnsi="Garamond"/>
                <w:sz w:val="24"/>
                <w:szCs w:val="24"/>
              </w:rPr>
            </w:pPr>
            <w:r w:rsidRPr="003A727E">
              <w:rPr>
                <w:rFonts w:ascii="Garamond" w:hAnsi="Garamond"/>
                <w:b/>
                <w:color w:val="000000"/>
                <w:sz w:val="24"/>
                <w:szCs w:val="24"/>
              </w:rPr>
              <w:t xml:space="preserve">Pontuação </w:t>
            </w:r>
          </w:p>
        </w:tc>
      </w:tr>
      <w:tr w:rsidR="00CC2AD0" w:rsidRPr="003A727E" w14:paraId="02BD8A66" w14:textId="77777777" w:rsidTr="00D47D28">
        <w:trPr>
          <w:gridAfter w:val="1"/>
          <w:wAfter w:w="25" w:type="dxa"/>
          <w:trHeight w:val="300"/>
        </w:trPr>
        <w:tc>
          <w:tcPr>
            <w:tcW w:w="1584" w:type="dxa"/>
            <w:tcBorders>
              <w:top w:val="single" w:sz="8" w:space="0" w:color="000000" w:themeColor="text1"/>
              <w:left w:val="single" w:sz="8" w:space="0" w:color="000000" w:themeColor="text1"/>
              <w:bottom w:val="single" w:sz="8" w:space="0" w:color="000000" w:themeColor="text1"/>
              <w:right w:val="single" w:sz="8" w:space="0" w:color="000000" w:themeColor="text1"/>
            </w:tcBorders>
            <w:tcMar>
              <w:top w:w="100" w:type="dxa"/>
              <w:left w:w="100" w:type="dxa"/>
              <w:bottom w:w="100" w:type="dxa"/>
              <w:right w:w="100" w:type="dxa"/>
            </w:tcMar>
            <w:vAlign w:val="center"/>
          </w:tcPr>
          <w:p w14:paraId="0B0EB0F0" w14:textId="77777777" w:rsidR="00CC2AD0" w:rsidRPr="003A727E" w:rsidRDefault="00CC2AD0" w:rsidP="00C56821">
            <w:pPr>
              <w:spacing w:line="240" w:lineRule="auto"/>
              <w:jc w:val="center"/>
              <w:rPr>
                <w:rFonts w:ascii="Garamond" w:hAnsi="Garamond"/>
                <w:b/>
                <w:bCs/>
                <w:color w:val="000000" w:themeColor="text1"/>
                <w:sz w:val="24"/>
                <w:szCs w:val="24"/>
              </w:rPr>
            </w:pPr>
            <w:r w:rsidRPr="003A727E">
              <w:rPr>
                <w:rFonts w:ascii="Garamond" w:hAnsi="Garamond"/>
                <w:b/>
                <w:bCs/>
                <w:color w:val="000000" w:themeColor="text1"/>
                <w:sz w:val="24"/>
                <w:szCs w:val="24"/>
              </w:rPr>
              <w:t>L</w:t>
            </w:r>
          </w:p>
        </w:tc>
        <w:tc>
          <w:tcPr>
            <w:tcW w:w="4360" w:type="dxa"/>
            <w:tcBorders>
              <w:top w:val="single" w:sz="8" w:space="0" w:color="000000" w:themeColor="text1"/>
              <w:left w:val="single" w:sz="8" w:space="0" w:color="000000" w:themeColor="text1"/>
              <w:bottom w:val="single" w:sz="8" w:space="0" w:color="000000" w:themeColor="text1"/>
              <w:right w:val="single" w:sz="8" w:space="0" w:color="000000" w:themeColor="text1"/>
            </w:tcBorders>
            <w:tcMar>
              <w:top w:w="100" w:type="dxa"/>
              <w:left w:w="100" w:type="dxa"/>
              <w:bottom w:w="100" w:type="dxa"/>
              <w:right w:w="100" w:type="dxa"/>
            </w:tcMar>
          </w:tcPr>
          <w:p w14:paraId="4DA68C6D" w14:textId="77777777" w:rsidR="00CC2AD0" w:rsidRPr="003A727E" w:rsidRDefault="00CC2AD0" w:rsidP="00C56821">
            <w:pPr>
              <w:spacing w:after="0" w:line="240" w:lineRule="auto"/>
              <w:jc w:val="center"/>
              <w:rPr>
                <w:rFonts w:ascii="Garamond" w:hAnsi="Garamond"/>
                <w:sz w:val="24"/>
                <w:szCs w:val="24"/>
              </w:rPr>
            </w:pPr>
            <w:r w:rsidRPr="003A727E">
              <w:rPr>
                <w:rFonts w:ascii="Garamond" w:hAnsi="Garamond"/>
                <w:color w:val="000000" w:themeColor="text1"/>
                <w:sz w:val="24"/>
                <w:szCs w:val="24"/>
              </w:rPr>
              <w:t>Pessoas jurídicas ou coletivos/grupos compostos majoritariamente por pessoas com deficiência</w:t>
            </w:r>
          </w:p>
        </w:tc>
        <w:tc>
          <w:tcPr>
            <w:tcW w:w="3482" w:type="dxa"/>
            <w:tcBorders>
              <w:top w:val="single" w:sz="8" w:space="0" w:color="000000" w:themeColor="text1"/>
              <w:left w:val="single" w:sz="8" w:space="0" w:color="000000" w:themeColor="text1"/>
              <w:bottom w:val="single" w:sz="8" w:space="0" w:color="000000" w:themeColor="text1"/>
              <w:right w:val="single" w:sz="8" w:space="0" w:color="000000" w:themeColor="text1"/>
            </w:tcBorders>
            <w:tcMar>
              <w:top w:w="100" w:type="dxa"/>
              <w:left w:w="100" w:type="dxa"/>
              <w:bottom w:w="100" w:type="dxa"/>
              <w:right w:w="100" w:type="dxa"/>
            </w:tcMar>
          </w:tcPr>
          <w:p w14:paraId="09661601" w14:textId="77777777" w:rsidR="00CC2AD0" w:rsidRPr="003A727E" w:rsidRDefault="00CC2AD0" w:rsidP="00C56821">
            <w:pPr>
              <w:spacing w:after="0" w:line="240" w:lineRule="auto"/>
              <w:jc w:val="center"/>
              <w:rPr>
                <w:rFonts w:ascii="Garamond" w:hAnsi="Garamond"/>
                <w:color w:val="000000" w:themeColor="text1"/>
                <w:sz w:val="24"/>
                <w:szCs w:val="24"/>
              </w:rPr>
            </w:pPr>
            <w:r>
              <w:rPr>
                <w:rFonts w:ascii="Garamond" w:hAnsi="Garamond"/>
                <w:color w:val="000000" w:themeColor="text1"/>
                <w:sz w:val="24"/>
                <w:szCs w:val="24"/>
              </w:rPr>
              <w:t>1</w:t>
            </w:r>
          </w:p>
          <w:p w14:paraId="2C66E720" w14:textId="77777777" w:rsidR="00CC2AD0" w:rsidRPr="003A727E" w:rsidRDefault="00CC2AD0" w:rsidP="00C56821">
            <w:pPr>
              <w:spacing w:line="240" w:lineRule="auto"/>
              <w:rPr>
                <w:rFonts w:ascii="Garamond" w:hAnsi="Garamond"/>
                <w:sz w:val="24"/>
                <w:szCs w:val="24"/>
              </w:rPr>
            </w:pPr>
          </w:p>
        </w:tc>
      </w:tr>
      <w:tr w:rsidR="00CC2AD0" w:rsidRPr="003A727E" w14:paraId="5AE9E82F" w14:textId="77777777" w:rsidTr="00D47D28">
        <w:trPr>
          <w:gridAfter w:val="1"/>
          <w:wAfter w:w="25" w:type="dxa"/>
        </w:trPr>
        <w:tc>
          <w:tcPr>
            <w:tcW w:w="1584" w:type="dxa"/>
            <w:tcBorders>
              <w:top w:val="single" w:sz="8" w:space="0" w:color="000000" w:themeColor="text1"/>
              <w:left w:val="single" w:sz="8" w:space="0" w:color="000000" w:themeColor="text1"/>
              <w:bottom w:val="single" w:sz="8" w:space="0" w:color="000000" w:themeColor="text1"/>
              <w:right w:val="single" w:sz="8" w:space="0" w:color="000000" w:themeColor="text1"/>
            </w:tcBorders>
            <w:tcMar>
              <w:top w:w="100" w:type="dxa"/>
              <w:left w:w="100" w:type="dxa"/>
              <w:bottom w:w="100" w:type="dxa"/>
              <w:right w:w="100" w:type="dxa"/>
            </w:tcMar>
          </w:tcPr>
          <w:p w14:paraId="3C732161" w14:textId="77777777" w:rsidR="00CC2AD0" w:rsidRPr="003A727E" w:rsidRDefault="00CC2AD0" w:rsidP="00C56821">
            <w:pPr>
              <w:shd w:val="clear" w:color="auto" w:fill="FFFFFF" w:themeFill="background1"/>
              <w:spacing w:before="240" w:after="240" w:line="240" w:lineRule="auto"/>
              <w:jc w:val="center"/>
              <w:rPr>
                <w:rFonts w:ascii="Garamond" w:hAnsi="Garamond"/>
                <w:b/>
                <w:bCs/>
                <w:color w:val="000000"/>
                <w:sz w:val="24"/>
                <w:szCs w:val="24"/>
              </w:rPr>
            </w:pPr>
            <w:r w:rsidRPr="003A727E">
              <w:rPr>
                <w:rFonts w:ascii="Garamond" w:hAnsi="Garamond"/>
                <w:b/>
                <w:bCs/>
                <w:color w:val="000000" w:themeColor="text1"/>
                <w:sz w:val="24"/>
                <w:szCs w:val="24"/>
              </w:rPr>
              <w:t>M</w:t>
            </w:r>
          </w:p>
        </w:tc>
        <w:tc>
          <w:tcPr>
            <w:tcW w:w="4360" w:type="dxa"/>
            <w:tcBorders>
              <w:top w:val="single" w:sz="8" w:space="0" w:color="000000" w:themeColor="text1"/>
              <w:left w:val="single" w:sz="8" w:space="0" w:color="000000" w:themeColor="text1"/>
              <w:bottom w:val="single" w:sz="8" w:space="0" w:color="000000" w:themeColor="text1"/>
              <w:right w:val="single" w:sz="8" w:space="0" w:color="000000" w:themeColor="text1"/>
            </w:tcBorders>
            <w:tcMar>
              <w:top w:w="100" w:type="dxa"/>
              <w:left w:w="100" w:type="dxa"/>
              <w:bottom w:w="100" w:type="dxa"/>
              <w:right w:w="100" w:type="dxa"/>
            </w:tcMar>
          </w:tcPr>
          <w:p w14:paraId="27D4542B" w14:textId="77777777" w:rsidR="00CC2AD0" w:rsidRPr="003A727E" w:rsidRDefault="00CC2AD0" w:rsidP="00C56821">
            <w:pPr>
              <w:spacing w:after="0" w:line="240" w:lineRule="auto"/>
              <w:jc w:val="center"/>
              <w:rPr>
                <w:rFonts w:ascii="Garamond" w:hAnsi="Garamond"/>
                <w:sz w:val="24"/>
                <w:szCs w:val="24"/>
              </w:rPr>
            </w:pPr>
            <w:r w:rsidRPr="003A727E">
              <w:rPr>
                <w:rFonts w:ascii="Garamond" w:hAnsi="Garamond"/>
                <w:color w:val="000000" w:themeColor="text1"/>
                <w:sz w:val="24"/>
                <w:szCs w:val="24"/>
              </w:rPr>
              <w:t>Pessoas jurídicas ou coletivos/grupos compostos majoritariamente por pessoas negras ou indígenas</w:t>
            </w:r>
          </w:p>
        </w:tc>
        <w:tc>
          <w:tcPr>
            <w:tcW w:w="3482" w:type="dxa"/>
            <w:tcBorders>
              <w:top w:val="single" w:sz="8" w:space="0" w:color="000000" w:themeColor="text1"/>
              <w:left w:val="single" w:sz="8" w:space="0" w:color="000000" w:themeColor="text1"/>
              <w:bottom w:val="single" w:sz="8" w:space="0" w:color="000000" w:themeColor="text1"/>
              <w:right w:val="single" w:sz="8" w:space="0" w:color="000000" w:themeColor="text1"/>
            </w:tcBorders>
            <w:tcMar>
              <w:top w:w="100" w:type="dxa"/>
              <w:left w:w="100" w:type="dxa"/>
              <w:bottom w:w="100" w:type="dxa"/>
              <w:right w:w="100" w:type="dxa"/>
            </w:tcMar>
          </w:tcPr>
          <w:p w14:paraId="17ADBC82" w14:textId="77777777" w:rsidR="00CC2AD0" w:rsidRPr="003A727E" w:rsidRDefault="00CC2AD0" w:rsidP="00C56821">
            <w:pPr>
              <w:spacing w:after="240" w:line="240" w:lineRule="auto"/>
              <w:rPr>
                <w:rFonts w:ascii="Garamond" w:hAnsi="Garamond"/>
                <w:sz w:val="24"/>
                <w:szCs w:val="24"/>
              </w:rPr>
            </w:pPr>
          </w:p>
          <w:p w14:paraId="7F257441" w14:textId="77777777" w:rsidR="00CC2AD0" w:rsidRPr="003A727E" w:rsidRDefault="00CC2AD0" w:rsidP="00C56821">
            <w:pPr>
              <w:spacing w:after="0" w:line="240" w:lineRule="auto"/>
              <w:jc w:val="center"/>
              <w:rPr>
                <w:rFonts w:ascii="Garamond" w:hAnsi="Garamond"/>
                <w:color w:val="000000" w:themeColor="text1"/>
                <w:sz w:val="24"/>
                <w:szCs w:val="24"/>
              </w:rPr>
            </w:pPr>
            <w:r>
              <w:rPr>
                <w:rFonts w:ascii="Garamond" w:hAnsi="Garamond"/>
                <w:color w:val="000000" w:themeColor="text1"/>
                <w:sz w:val="24"/>
                <w:szCs w:val="24"/>
              </w:rPr>
              <w:t>1</w:t>
            </w:r>
          </w:p>
        </w:tc>
      </w:tr>
      <w:tr w:rsidR="00CC2AD0" w:rsidRPr="003A727E" w14:paraId="60B9B68A" w14:textId="77777777" w:rsidTr="00D47D28">
        <w:trPr>
          <w:gridAfter w:val="1"/>
          <w:wAfter w:w="25" w:type="dxa"/>
        </w:trPr>
        <w:tc>
          <w:tcPr>
            <w:tcW w:w="1584" w:type="dxa"/>
            <w:tcBorders>
              <w:top w:val="single" w:sz="8" w:space="0" w:color="000000" w:themeColor="text1"/>
              <w:left w:val="single" w:sz="8" w:space="0" w:color="000000" w:themeColor="text1"/>
              <w:bottom w:val="single" w:sz="8" w:space="0" w:color="000000" w:themeColor="text1"/>
              <w:right w:val="single" w:sz="8" w:space="0" w:color="000000" w:themeColor="text1"/>
            </w:tcBorders>
            <w:tcMar>
              <w:top w:w="100" w:type="dxa"/>
              <w:left w:w="100" w:type="dxa"/>
              <w:bottom w:w="100" w:type="dxa"/>
              <w:right w:w="100" w:type="dxa"/>
            </w:tcMar>
          </w:tcPr>
          <w:p w14:paraId="5A7D359B" w14:textId="77777777" w:rsidR="00CC2AD0" w:rsidRPr="003A727E" w:rsidRDefault="00CC2AD0" w:rsidP="00C56821">
            <w:pPr>
              <w:shd w:val="clear" w:color="auto" w:fill="FFFFFF" w:themeFill="background1"/>
              <w:spacing w:before="240" w:after="240" w:line="240" w:lineRule="auto"/>
              <w:jc w:val="center"/>
              <w:rPr>
                <w:rFonts w:ascii="Garamond" w:hAnsi="Garamond"/>
                <w:b/>
                <w:bCs/>
                <w:color w:val="000000"/>
                <w:sz w:val="24"/>
                <w:szCs w:val="24"/>
              </w:rPr>
            </w:pPr>
            <w:r w:rsidRPr="003A727E">
              <w:rPr>
                <w:rFonts w:ascii="Garamond" w:hAnsi="Garamond"/>
                <w:b/>
                <w:bCs/>
                <w:color w:val="000000" w:themeColor="text1"/>
                <w:sz w:val="24"/>
                <w:szCs w:val="24"/>
              </w:rPr>
              <w:lastRenderedPageBreak/>
              <w:t>N</w:t>
            </w:r>
          </w:p>
        </w:tc>
        <w:tc>
          <w:tcPr>
            <w:tcW w:w="4360" w:type="dxa"/>
            <w:tcBorders>
              <w:top w:val="single" w:sz="8" w:space="0" w:color="000000" w:themeColor="text1"/>
              <w:left w:val="single" w:sz="8" w:space="0" w:color="000000" w:themeColor="text1"/>
              <w:bottom w:val="single" w:sz="8" w:space="0" w:color="000000" w:themeColor="text1"/>
              <w:right w:val="single" w:sz="8" w:space="0" w:color="000000" w:themeColor="text1"/>
            </w:tcBorders>
            <w:tcMar>
              <w:top w:w="100" w:type="dxa"/>
              <w:left w:w="100" w:type="dxa"/>
              <w:bottom w:w="100" w:type="dxa"/>
              <w:right w:w="100" w:type="dxa"/>
            </w:tcMar>
          </w:tcPr>
          <w:p w14:paraId="107E4FAE" w14:textId="77777777" w:rsidR="00CC2AD0" w:rsidRPr="003A727E" w:rsidRDefault="00CC2AD0" w:rsidP="00C56821">
            <w:pPr>
              <w:spacing w:after="0" w:line="240" w:lineRule="auto"/>
              <w:jc w:val="center"/>
              <w:rPr>
                <w:rFonts w:ascii="Garamond" w:hAnsi="Garamond"/>
                <w:sz w:val="24"/>
                <w:szCs w:val="24"/>
              </w:rPr>
            </w:pPr>
            <w:r w:rsidRPr="003A727E">
              <w:rPr>
                <w:rFonts w:ascii="Garamond" w:hAnsi="Garamond"/>
                <w:color w:val="000000" w:themeColor="text1"/>
                <w:sz w:val="24"/>
                <w:szCs w:val="24"/>
              </w:rPr>
              <w:t>Pessoas jurídicas compostas majoritariamente por mulheres</w:t>
            </w:r>
          </w:p>
        </w:tc>
        <w:tc>
          <w:tcPr>
            <w:tcW w:w="3482" w:type="dxa"/>
            <w:tcBorders>
              <w:top w:val="single" w:sz="8" w:space="0" w:color="000000" w:themeColor="text1"/>
              <w:left w:val="single" w:sz="8" w:space="0" w:color="000000" w:themeColor="text1"/>
              <w:bottom w:val="single" w:sz="8" w:space="0" w:color="000000" w:themeColor="text1"/>
              <w:right w:val="single" w:sz="8" w:space="0" w:color="000000" w:themeColor="text1"/>
            </w:tcBorders>
            <w:tcMar>
              <w:top w:w="100" w:type="dxa"/>
              <w:left w:w="100" w:type="dxa"/>
              <w:bottom w:w="100" w:type="dxa"/>
              <w:right w:w="100" w:type="dxa"/>
            </w:tcMar>
          </w:tcPr>
          <w:p w14:paraId="58C38DEB" w14:textId="77777777" w:rsidR="00CC2AD0" w:rsidRPr="003A727E" w:rsidRDefault="00CC2AD0" w:rsidP="00C56821">
            <w:pPr>
              <w:spacing w:after="240" w:line="240" w:lineRule="auto"/>
              <w:rPr>
                <w:rFonts w:ascii="Garamond" w:hAnsi="Garamond"/>
                <w:sz w:val="24"/>
                <w:szCs w:val="24"/>
              </w:rPr>
            </w:pPr>
          </w:p>
          <w:p w14:paraId="612843B1" w14:textId="77777777" w:rsidR="00CC2AD0" w:rsidRPr="003A727E" w:rsidRDefault="00CC2AD0" w:rsidP="00C56821">
            <w:pPr>
              <w:spacing w:after="0" w:line="240" w:lineRule="auto"/>
              <w:jc w:val="center"/>
              <w:rPr>
                <w:rFonts w:ascii="Garamond" w:hAnsi="Garamond"/>
                <w:color w:val="000000" w:themeColor="text1"/>
                <w:sz w:val="24"/>
                <w:szCs w:val="24"/>
              </w:rPr>
            </w:pPr>
            <w:r>
              <w:rPr>
                <w:rFonts w:ascii="Garamond" w:hAnsi="Garamond"/>
                <w:color w:val="000000" w:themeColor="text1"/>
                <w:sz w:val="24"/>
                <w:szCs w:val="24"/>
              </w:rPr>
              <w:t>1</w:t>
            </w:r>
          </w:p>
        </w:tc>
      </w:tr>
      <w:tr w:rsidR="00CC2AD0" w:rsidRPr="003A727E" w14:paraId="270EDA15" w14:textId="77777777" w:rsidTr="00D47D28">
        <w:trPr>
          <w:gridAfter w:val="1"/>
          <w:wAfter w:w="25" w:type="dxa"/>
        </w:trPr>
        <w:tc>
          <w:tcPr>
            <w:tcW w:w="1584" w:type="dxa"/>
            <w:tcBorders>
              <w:top w:val="single" w:sz="8" w:space="0" w:color="000000" w:themeColor="text1"/>
              <w:left w:val="single" w:sz="8" w:space="0" w:color="000000" w:themeColor="text1"/>
              <w:bottom w:val="single" w:sz="8" w:space="0" w:color="000000" w:themeColor="text1"/>
              <w:right w:val="single" w:sz="8" w:space="0" w:color="000000" w:themeColor="text1"/>
            </w:tcBorders>
            <w:tcMar>
              <w:top w:w="100" w:type="dxa"/>
              <w:left w:w="100" w:type="dxa"/>
              <w:bottom w:w="100" w:type="dxa"/>
              <w:right w:w="100" w:type="dxa"/>
            </w:tcMar>
          </w:tcPr>
          <w:p w14:paraId="4F9CB2C9" w14:textId="77777777" w:rsidR="00CC2AD0" w:rsidRPr="003A727E" w:rsidRDefault="00CC2AD0" w:rsidP="00C56821">
            <w:pPr>
              <w:shd w:val="clear" w:color="auto" w:fill="FFFFFF" w:themeFill="background1"/>
              <w:spacing w:before="240" w:after="240" w:line="240" w:lineRule="auto"/>
              <w:jc w:val="center"/>
              <w:rPr>
                <w:rFonts w:ascii="Garamond" w:hAnsi="Garamond"/>
                <w:b/>
                <w:bCs/>
                <w:color w:val="000000"/>
                <w:sz w:val="24"/>
                <w:szCs w:val="24"/>
              </w:rPr>
            </w:pPr>
            <w:r w:rsidRPr="003A727E">
              <w:rPr>
                <w:rFonts w:ascii="Garamond" w:hAnsi="Garamond"/>
                <w:b/>
                <w:bCs/>
                <w:color w:val="000000" w:themeColor="text1"/>
                <w:sz w:val="24"/>
                <w:szCs w:val="24"/>
              </w:rPr>
              <w:t>O</w:t>
            </w:r>
          </w:p>
        </w:tc>
        <w:tc>
          <w:tcPr>
            <w:tcW w:w="4360" w:type="dxa"/>
            <w:tcBorders>
              <w:top w:val="single" w:sz="8" w:space="0" w:color="000000" w:themeColor="text1"/>
              <w:left w:val="single" w:sz="8" w:space="0" w:color="000000" w:themeColor="text1"/>
              <w:bottom w:val="single" w:sz="8" w:space="0" w:color="000000" w:themeColor="text1"/>
              <w:right w:val="single" w:sz="8" w:space="0" w:color="000000" w:themeColor="text1"/>
            </w:tcBorders>
            <w:tcMar>
              <w:top w:w="100" w:type="dxa"/>
              <w:left w:w="100" w:type="dxa"/>
              <w:bottom w:w="100" w:type="dxa"/>
              <w:right w:w="100" w:type="dxa"/>
            </w:tcMar>
          </w:tcPr>
          <w:p w14:paraId="49839D04" w14:textId="77777777" w:rsidR="00CC2AD0" w:rsidRPr="003A727E" w:rsidRDefault="00CC2AD0" w:rsidP="00C56821">
            <w:pPr>
              <w:spacing w:after="0" w:line="240" w:lineRule="auto"/>
              <w:jc w:val="center"/>
              <w:rPr>
                <w:rFonts w:ascii="Garamond" w:hAnsi="Garamond"/>
                <w:sz w:val="24"/>
                <w:szCs w:val="24"/>
              </w:rPr>
            </w:pPr>
            <w:r w:rsidRPr="003A727E">
              <w:rPr>
                <w:rFonts w:ascii="Garamond" w:hAnsi="Garamond"/>
                <w:color w:val="000000" w:themeColor="text1"/>
                <w:sz w:val="24"/>
                <w:szCs w:val="24"/>
              </w:rPr>
              <w:t xml:space="preserve">Pessoas jurídicas sediadas em regiões de menor IDH ou coletivos/grupos pertencentes a regiões de menor IDH </w:t>
            </w:r>
          </w:p>
        </w:tc>
        <w:tc>
          <w:tcPr>
            <w:tcW w:w="3482" w:type="dxa"/>
            <w:tcBorders>
              <w:top w:val="single" w:sz="8" w:space="0" w:color="000000" w:themeColor="text1"/>
              <w:left w:val="single" w:sz="8" w:space="0" w:color="000000" w:themeColor="text1"/>
              <w:bottom w:val="single" w:sz="8" w:space="0" w:color="000000" w:themeColor="text1"/>
              <w:right w:val="single" w:sz="8" w:space="0" w:color="000000" w:themeColor="text1"/>
            </w:tcBorders>
            <w:tcMar>
              <w:top w:w="100" w:type="dxa"/>
              <w:left w:w="100" w:type="dxa"/>
              <w:bottom w:w="100" w:type="dxa"/>
              <w:right w:w="100" w:type="dxa"/>
            </w:tcMar>
          </w:tcPr>
          <w:p w14:paraId="592B6DAE" w14:textId="77777777" w:rsidR="00CC2AD0" w:rsidRPr="003A727E" w:rsidRDefault="00CC2AD0" w:rsidP="00C56821">
            <w:pPr>
              <w:spacing w:after="0" w:line="240" w:lineRule="auto"/>
              <w:rPr>
                <w:rFonts w:ascii="Garamond" w:hAnsi="Garamond"/>
                <w:sz w:val="24"/>
                <w:szCs w:val="24"/>
              </w:rPr>
            </w:pPr>
          </w:p>
          <w:p w14:paraId="721B9422" w14:textId="77777777" w:rsidR="00CC2AD0" w:rsidRPr="003A727E" w:rsidRDefault="00CC2AD0" w:rsidP="00C56821">
            <w:pPr>
              <w:spacing w:after="0" w:line="240" w:lineRule="auto"/>
              <w:jc w:val="center"/>
              <w:rPr>
                <w:rFonts w:ascii="Garamond" w:hAnsi="Garamond"/>
                <w:color w:val="000000" w:themeColor="text1"/>
                <w:sz w:val="24"/>
                <w:szCs w:val="24"/>
              </w:rPr>
            </w:pPr>
            <w:r>
              <w:rPr>
                <w:rFonts w:ascii="Garamond" w:hAnsi="Garamond"/>
                <w:color w:val="000000" w:themeColor="text1"/>
                <w:sz w:val="24"/>
                <w:szCs w:val="24"/>
              </w:rPr>
              <w:t>1</w:t>
            </w:r>
          </w:p>
        </w:tc>
      </w:tr>
      <w:tr w:rsidR="00CC2AD0" w:rsidRPr="003A727E" w14:paraId="116BCC8E" w14:textId="77777777" w:rsidTr="00D47D28">
        <w:trPr>
          <w:gridAfter w:val="1"/>
          <w:wAfter w:w="25" w:type="dxa"/>
        </w:trPr>
        <w:tc>
          <w:tcPr>
            <w:tcW w:w="1584" w:type="dxa"/>
            <w:tcBorders>
              <w:top w:val="single" w:sz="8" w:space="0" w:color="000000" w:themeColor="text1"/>
              <w:left w:val="single" w:sz="8" w:space="0" w:color="000000" w:themeColor="text1"/>
              <w:bottom w:val="single" w:sz="8" w:space="0" w:color="000000" w:themeColor="text1"/>
              <w:right w:val="single" w:sz="8" w:space="0" w:color="000000" w:themeColor="text1"/>
            </w:tcBorders>
            <w:tcMar>
              <w:top w:w="100" w:type="dxa"/>
              <w:left w:w="100" w:type="dxa"/>
              <w:bottom w:w="100" w:type="dxa"/>
              <w:right w:w="100" w:type="dxa"/>
            </w:tcMar>
          </w:tcPr>
          <w:p w14:paraId="7FD12986" w14:textId="77777777" w:rsidR="00CC2AD0" w:rsidRPr="003A727E" w:rsidRDefault="00CC2AD0" w:rsidP="00C56821">
            <w:pPr>
              <w:shd w:val="clear" w:color="auto" w:fill="FFFFFF" w:themeFill="background1"/>
              <w:spacing w:after="240" w:line="240" w:lineRule="auto"/>
              <w:jc w:val="center"/>
              <w:rPr>
                <w:rFonts w:ascii="Garamond" w:hAnsi="Garamond"/>
                <w:b/>
                <w:bCs/>
                <w:color w:val="000000"/>
                <w:sz w:val="24"/>
                <w:szCs w:val="24"/>
              </w:rPr>
            </w:pPr>
            <w:r w:rsidRPr="003A727E">
              <w:rPr>
                <w:rFonts w:ascii="Garamond" w:hAnsi="Garamond"/>
                <w:b/>
                <w:bCs/>
                <w:color w:val="000000" w:themeColor="text1"/>
                <w:sz w:val="24"/>
                <w:szCs w:val="24"/>
              </w:rPr>
              <w:t>P</w:t>
            </w:r>
          </w:p>
        </w:tc>
        <w:tc>
          <w:tcPr>
            <w:tcW w:w="4360" w:type="dxa"/>
            <w:tcBorders>
              <w:top w:val="single" w:sz="8" w:space="0" w:color="000000" w:themeColor="text1"/>
              <w:left w:val="single" w:sz="8" w:space="0" w:color="000000" w:themeColor="text1"/>
              <w:bottom w:val="single" w:sz="8" w:space="0" w:color="000000" w:themeColor="text1"/>
              <w:right w:val="single" w:sz="8" w:space="0" w:color="000000" w:themeColor="text1"/>
            </w:tcBorders>
            <w:tcMar>
              <w:top w:w="100" w:type="dxa"/>
              <w:left w:w="100" w:type="dxa"/>
              <w:bottom w:w="100" w:type="dxa"/>
              <w:right w:w="100" w:type="dxa"/>
            </w:tcMar>
          </w:tcPr>
          <w:p w14:paraId="1632E7FA" w14:textId="77777777" w:rsidR="00CC2AD0" w:rsidRPr="003A727E" w:rsidRDefault="00CC2AD0" w:rsidP="00C56821">
            <w:pPr>
              <w:spacing w:after="0" w:line="240" w:lineRule="auto"/>
              <w:jc w:val="center"/>
              <w:rPr>
                <w:rFonts w:ascii="Garamond" w:hAnsi="Garamond"/>
                <w:sz w:val="24"/>
                <w:szCs w:val="24"/>
              </w:rPr>
            </w:pPr>
            <w:r w:rsidRPr="003A727E">
              <w:rPr>
                <w:rFonts w:ascii="Garamond" w:hAnsi="Garamond"/>
                <w:color w:val="000000" w:themeColor="text1"/>
                <w:sz w:val="24"/>
                <w:szCs w:val="24"/>
              </w:rPr>
              <w:t>Pessoas jurídicas ou coletivos/grupos com notória atuação em temáticas relacionadas a: pessoas negras, indígenas, pessoas com deficiência, mulheres, LGBTQIAP+, idosos, crianças, e demais grupos em situação de vulnerabilidade econômica e/ou social</w:t>
            </w:r>
          </w:p>
        </w:tc>
        <w:tc>
          <w:tcPr>
            <w:tcW w:w="3482" w:type="dxa"/>
            <w:tcBorders>
              <w:top w:val="single" w:sz="8" w:space="0" w:color="000000" w:themeColor="text1"/>
              <w:left w:val="single" w:sz="8" w:space="0" w:color="000000" w:themeColor="text1"/>
              <w:bottom w:val="single" w:sz="8" w:space="0" w:color="000000" w:themeColor="text1"/>
              <w:right w:val="single" w:sz="8" w:space="0" w:color="000000" w:themeColor="text1"/>
            </w:tcBorders>
            <w:tcMar>
              <w:top w:w="100" w:type="dxa"/>
              <w:left w:w="100" w:type="dxa"/>
              <w:bottom w:w="100" w:type="dxa"/>
              <w:right w:w="100" w:type="dxa"/>
            </w:tcMar>
          </w:tcPr>
          <w:p w14:paraId="39FA23AF" w14:textId="77777777" w:rsidR="00CC2AD0" w:rsidRPr="003A727E" w:rsidRDefault="00CC2AD0" w:rsidP="00C56821">
            <w:pPr>
              <w:spacing w:after="240" w:line="240" w:lineRule="auto"/>
              <w:rPr>
                <w:rFonts w:ascii="Garamond" w:hAnsi="Garamond"/>
                <w:sz w:val="24"/>
                <w:szCs w:val="24"/>
              </w:rPr>
            </w:pPr>
            <w:r w:rsidRPr="003A727E">
              <w:rPr>
                <w:rFonts w:ascii="Garamond" w:hAnsi="Garamond"/>
                <w:sz w:val="24"/>
                <w:szCs w:val="24"/>
              </w:rPr>
              <w:br/>
            </w:r>
            <w:r w:rsidRPr="003A727E">
              <w:rPr>
                <w:rFonts w:ascii="Garamond" w:hAnsi="Garamond"/>
                <w:sz w:val="24"/>
                <w:szCs w:val="24"/>
              </w:rPr>
              <w:br/>
            </w:r>
          </w:p>
          <w:p w14:paraId="4C37BD73" w14:textId="77777777" w:rsidR="00CC2AD0" w:rsidRPr="003A727E" w:rsidRDefault="00CC2AD0" w:rsidP="00C56821">
            <w:pPr>
              <w:spacing w:after="0" w:line="240" w:lineRule="auto"/>
              <w:jc w:val="center"/>
              <w:rPr>
                <w:rFonts w:ascii="Garamond" w:hAnsi="Garamond"/>
                <w:color w:val="000000" w:themeColor="text1"/>
                <w:sz w:val="24"/>
                <w:szCs w:val="24"/>
              </w:rPr>
            </w:pPr>
            <w:r>
              <w:rPr>
                <w:rFonts w:ascii="Garamond" w:hAnsi="Garamond"/>
                <w:color w:val="000000" w:themeColor="text1"/>
                <w:sz w:val="24"/>
                <w:szCs w:val="24"/>
              </w:rPr>
              <w:t>1</w:t>
            </w:r>
          </w:p>
        </w:tc>
      </w:tr>
      <w:tr w:rsidR="00CC2AD0" w:rsidRPr="003A727E" w14:paraId="43DFAA7A" w14:textId="77777777" w:rsidTr="00D47D28">
        <w:trPr>
          <w:gridAfter w:val="1"/>
          <w:wAfter w:w="25" w:type="dxa"/>
          <w:trHeight w:val="420"/>
        </w:trPr>
        <w:tc>
          <w:tcPr>
            <w:tcW w:w="5944" w:type="dxa"/>
            <w:gridSpan w:val="2"/>
            <w:tcBorders>
              <w:top w:val="single" w:sz="8" w:space="0" w:color="000000" w:themeColor="text1"/>
              <w:left w:val="single" w:sz="8" w:space="0" w:color="000000" w:themeColor="text1"/>
              <w:bottom w:val="single" w:sz="8" w:space="0" w:color="000000" w:themeColor="text1"/>
              <w:right w:val="single" w:sz="8" w:space="0" w:color="000000" w:themeColor="text1"/>
            </w:tcBorders>
            <w:tcMar>
              <w:top w:w="100" w:type="dxa"/>
              <w:left w:w="100" w:type="dxa"/>
              <w:bottom w:w="100" w:type="dxa"/>
              <w:right w:w="100" w:type="dxa"/>
            </w:tcMar>
          </w:tcPr>
          <w:p w14:paraId="6F932D03" w14:textId="77777777" w:rsidR="00CC2AD0" w:rsidRPr="003A727E" w:rsidRDefault="00CC2AD0" w:rsidP="00C56821">
            <w:pPr>
              <w:shd w:val="clear" w:color="auto" w:fill="FFFFFF"/>
              <w:spacing w:before="240" w:after="240" w:line="240" w:lineRule="auto"/>
              <w:jc w:val="center"/>
              <w:rPr>
                <w:rFonts w:ascii="Garamond" w:hAnsi="Garamond"/>
                <w:sz w:val="24"/>
                <w:szCs w:val="24"/>
              </w:rPr>
            </w:pPr>
            <w:r w:rsidRPr="003A727E">
              <w:rPr>
                <w:rFonts w:ascii="Garamond" w:hAnsi="Garamond"/>
                <w:b/>
                <w:color w:val="000000"/>
                <w:sz w:val="24"/>
                <w:szCs w:val="24"/>
              </w:rPr>
              <w:t>PONTUAÇÃO EXTRA TOTAL</w:t>
            </w:r>
          </w:p>
        </w:tc>
        <w:tc>
          <w:tcPr>
            <w:tcW w:w="3482" w:type="dxa"/>
            <w:tcBorders>
              <w:top w:val="single" w:sz="8" w:space="0" w:color="000000" w:themeColor="text1"/>
              <w:left w:val="single" w:sz="8" w:space="0" w:color="000000" w:themeColor="text1"/>
              <w:bottom w:val="single" w:sz="8" w:space="0" w:color="000000" w:themeColor="text1"/>
              <w:right w:val="single" w:sz="8" w:space="0" w:color="000000" w:themeColor="text1"/>
            </w:tcBorders>
            <w:tcMar>
              <w:top w:w="100" w:type="dxa"/>
              <w:left w:w="100" w:type="dxa"/>
              <w:bottom w:w="100" w:type="dxa"/>
              <w:right w:w="100" w:type="dxa"/>
            </w:tcMar>
          </w:tcPr>
          <w:p w14:paraId="7C32CC97" w14:textId="77777777" w:rsidR="00CC2AD0" w:rsidRPr="003A727E" w:rsidRDefault="00CC2AD0" w:rsidP="00C56821">
            <w:pPr>
              <w:shd w:val="clear" w:color="auto" w:fill="FFFFFF" w:themeFill="background1"/>
              <w:spacing w:before="240" w:after="240" w:line="240" w:lineRule="auto"/>
              <w:jc w:val="center"/>
              <w:rPr>
                <w:rFonts w:ascii="Garamond" w:hAnsi="Garamond"/>
                <w:sz w:val="24"/>
                <w:szCs w:val="24"/>
              </w:rPr>
            </w:pPr>
            <w:r w:rsidRPr="003A727E">
              <w:rPr>
                <w:rFonts w:ascii="Garamond" w:hAnsi="Garamond"/>
                <w:color w:val="000000" w:themeColor="text1"/>
                <w:sz w:val="24"/>
                <w:szCs w:val="24"/>
              </w:rPr>
              <w:t>5 PONTOS</w:t>
            </w:r>
          </w:p>
        </w:tc>
      </w:tr>
    </w:tbl>
    <w:p w14:paraId="769BDA44" w14:textId="77777777" w:rsidR="00CC2AD0" w:rsidRPr="003A727E" w:rsidRDefault="00CC2AD0" w:rsidP="00CC2AD0">
      <w:pPr>
        <w:spacing w:before="120" w:after="120" w:line="240" w:lineRule="auto"/>
        <w:ind w:right="120"/>
        <w:jc w:val="both"/>
        <w:rPr>
          <w:rFonts w:ascii="Garamond" w:hAnsi="Garamond"/>
          <w:color w:val="FF0000"/>
          <w:sz w:val="24"/>
          <w:szCs w:val="24"/>
        </w:rPr>
      </w:pPr>
    </w:p>
    <w:p w14:paraId="54115BA3" w14:textId="77777777" w:rsidR="00CC2AD0" w:rsidRPr="00744DA6" w:rsidRDefault="00CC2AD0" w:rsidP="00CC2AD0">
      <w:pPr>
        <w:numPr>
          <w:ilvl w:val="0"/>
          <w:numId w:val="1"/>
        </w:numPr>
        <w:spacing w:before="120" w:after="120" w:line="240" w:lineRule="auto"/>
        <w:ind w:left="840" w:right="120" w:firstLine="0"/>
        <w:jc w:val="both"/>
        <w:rPr>
          <w:rFonts w:ascii="Garamond" w:hAnsi="Garamond"/>
          <w:color w:val="FF0000"/>
        </w:rPr>
      </w:pPr>
      <w:r w:rsidRPr="00744DA6">
        <w:rPr>
          <w:rFonts w:ascii="Garamond" w:hAnsi="Garamond"/>
          <w:color w:val="000000"/>
        </w:rPr>
        <w:t>A pontuação final de cada candidatura será</w:t>
      </w:r>
      <w:r w:rsidRPr="00744DA6">
        <w:rPr>
          <w:rFonts w:ascii="Garamond" w:hAnsi="Garamond"/>
          <w:color w:val="000000" w:themeColor="text1"/>
        </w:rPr>
        <w:t> POR MÉDIA DAS NOTAS ATRIBUÍDAS INDIVIDUALMENTE POR CADA MEMBRO AVALIADOR.</w:t>
      </w:r>
    </w:p>
    <w:p w14:paraId="38F55C80" w14:textId="77777777" w:rsidR="00CC2AD0" w:rsidRPr="00744DA6" w:rsidRDefault="00CC2AD0" w:rsidP="00CC2AD0">
      <w:pPr>
        <w:numPr>
          <w:ilvl w:val="0"/>
          <w:numId w:val="1"/>
        </w:numPr>
        <w:spacing w:before="120" w:after="120" w:line="240" w:lineRule="auto"/>
        <w:ind w:left="840" w:right="120" w:firstLine="0"/>
        <w:jc w:val="both"/>
        <w:rPr>
          <w:rFonts w:ascii="Garamond" w:hAnsi="Garamond"/>
          <w:color w:val="000000"/>
        </w:rPr>
      </w:pPr>
      <w:r w:rsidRPr="00744DA6">
        <w:rPr>
          <w:rFonts w:ascii="Garamond" w:hAnsi="Garamond"/>
          <w:color w:val="000000"/>
        </w:rPr>
        <w:t>Os critérios gerais são eliminatórios</w:t>
      </w:r>
      <w:sdt>
        <w:sdtPr>
          <w:rPr>
            <w:rFonts w:ascii="Garamond" w:hAnsi="Garamond"/>
          </w:rPr>
          <w:tag w:val="goog_rdk_18"/>
          <w:id w:val="1831319875"/>
          <w:showingPlcHdr/>
        </w:sdtPr>
        <w:sdtContent>
          <w:r w:rsidRPr="00744DA6">
            <w:rPr>
              <w:rFonts w:ascii="Garamond" w:hAnsi="Garamond"/>
            </w:rPr>
            <w:t xml:space="preserve">     </w:t>
          </w:r>
        </w:sdtContent>
      </w:sdt>
      <w:r w:rsidRPr="00744DA6">
        <w:rPr>
          <w:rFonts w:ascii="Garamond" w:hAnsi="Garamond"/>
          <w:color w:val="000000"/>
        </w:rPr>
        <w:t xml:space="preserve"> de modo que</w:t>
      </w:r>
      <w:sdt>
        <w:sdtPr>
          <w:rPr>
            <w:rFonts w:ascii="Garamond" w:hAnsi="Garamond"/>
          </w:rPr>
          <w:tag w:val="goog_rdk_19"/>
          <w:id w:val="-1403829815"/>
          <w:showingPlcHdr/>
        </w:sdtPr>
        <w:sdtContent>
          <w:r w:rsidRPr="00744DA6">
            <w:rPr>
              <w:rFonts w:ascii="Garamond" w:hAnsi="Garamond"/>
            </w:rPr>
            <w:t xml:space="preserve">     </w:t>
          </w:r>
        </w:sdtContent>
      </w:sdt>
      <w:r w:rsidRPr="00744DA6">
        <w:rPr>
          <w:rFonts w:ascii="Garamond" w:hAnsi="Garamond"/>
          <w:color w:val="000000"/>
        </w:rPr>
        <w:t xml:space="preserve"> o agente cultural que receber pontuação 0 em algum dos critérios será desclassificado do Edital.</w:t>
      </w:r>
    </w:p>
    <w:p w14:paraId="37EA5DA3" w14:textId="77777777" w:rsidR="00CC2AD0" w:rsidRPr="00744DA6" w:rsidRDefault="00CC2AD0" w:rsidP="00CC2AD0">
      <w:pPr>
        <w:numPr>
          <w:ilvl w:val="0"/>
          <w:numId w:val="1"/>
        </w:numPr>
        <w:spacing w:before="120" w:after="120" w:line="240" w:lineRule="auto"/>
        <w:ind w:left="840" w:right="120" w:firstLine="0"/>
        <w:jc w:val="both"/>
        <w:rPr>
          <w:rFonts w:ascii="Garamond" w:hAnsi="Garamond"/>
          <w:color w:val="000000"/>
        </w:rPr>
      </w:pPr>
      <w:r w:rsidRPr="00744DA6">
        <w:rPr>
          <w:rFonts w:ascii="Garamond" w:hAnsi="Garamond"/>
          <w:color w:val="000000"/>
        </w:rPr>
        <w:t>Os bônus de pontuação são cumulativos e não constituem critérios obrigatórios</w:t>
      </w:r>
      <w:sdt>
        <w:sdtPr>
          <w:rPr>
            <w:rFonts w:ascii="Garamond" w:hAnsi="Garamond"/>
          </w:rPr>
          <w:tag w:val="goog_rdk_20"/>
          <w:id w:val="296797638"/>
          <w:showingPlcHdr/>
        </w:sdtPr>
        <w:sdtContent>
          <w:r w:rsidRPr="00744DA6">
            <w:rPr>
              <w:rFonts w:ascii="Garamond" w:hAnsi="Garamond"/>
            </w:rPr>
            <w:t xml:space="preserve">     </w:t>
          </w:r>
        </w:sdtContent>
      </w:sdt>
      <w:r w:rsidRPr="00744DA6">
        <w:rPr>
          <w:rFonts w:ascii="Garamond" w:hAnsi="Garamond"/>
          <w:color w:val="000000"/>
        </w:rPr>
        <w:t xml:space="preserve"> de modo que a pontuação 0 em algum dos pontos bônus não desclassifica o agente cultural.</w:t>
      </w:r>
    </w:p>
    <w:p w14:paraId="35170677" w14:textId="77777777" w:rsidR="00CC2AD0" w:rsidRPr="00D47D28" w:rsidRDefault="00CC2AD0" w:rsidP="00CC2AD0">
      <w:pPr>
        <w:numPr>
          <w:ilvl w:val="0"/>
          <w:numId w:val="1"/>
        </w:numPr>
        <w:spacing w:before="120" w:after="120" w:line="240" w:lineRule="auto"/>
        <w:ind w:left="840" w:right="120" w:firstLine="0"/>
        <w:jc w:val="both"/>
        <w:rPr>
          <w:rFonts w:ascii="Garamond" w:hAnsi="Garamond"/>
          <w:color w:val="000000" w:themeColor="text1"/>
        </w:rPr>
      </w:pPr>
      <w:r w:rsidRPr="00744DA6">
        <w:rPr>
          <w:rFonts w:ascii="Garamond" w:hAnsi="Garamond"/>
          <w:color w:val="000000"/>
        </w:rPr>
        <w:t>Em caso de empate, serão utilizados para fins de classificaç</w:t>
      </w:r>
      <w:r w:rsidRPr="00744DA6">
        <w:rPr>
          <w:rFonts w:ascii="Times New Roman" w:hAnsi="Times New Roman" w:cs="Times New Roman"/>
          <w:color w:val="000000"/>
        </w:rPr>
        <w:t>ã</w:t>
      </w:r>
      <w:r w:rsidRPr="00744DA6">
        <w:rPr>
          <w:rFonts w:ascii="Garamond" w:hAnsi="Garamond"/>
          <w:color w:val="000000"/>
        </w:rPr>
        <w:t xml:space="preserve">o dos projetos a maior nota nos critérios de acordo com a ordem abaixo definida: </w:t>
      </w:r>
      <w:r w:rsidRPr="0028361A">
        <w:rPr>
          <w:rFonts w:ascii="Garamond" w:hAnsi="Garamond"/>
          <w:color w:val="000000" w:themeColor="text1"/>
        </w:rPr>
        <w:t xml:space="preserve">B, </w:t>
      </w:r>
      <w:r w:rsidRPr="00D47D28">
        <w:rPr>
          <w:rFonts w:ascii="Garamond" w:hAnsi="Garamond"/>
          <w:color w:val="000000" w:themeColor="text1"/>
        </w:rPr>
        <w:t>A, G, C, D, E, F, respectivamente. </w:t>
      </w:r>
    </w:p>
    <w:p w14:paraId="4F5FCB50" w14:textId="77777777" w:rsidR="00CC2AD0" w:rsidRPr="00744DA6" w:rsidRDefault="00CC2AD0" w:rsidP="00CC2AD0">
      <w:pPr>
        <w:numPr>
          <w:ilvl w:val="0"/>
          <w:numId w:val="1"/>
        </w:numPr>
        <w:spacing w:before="120" w:after="120" w:line="240" w:lineRule="auto"/>
        <w:ind w:left="840" w:right="120" w:firstLine="0"/>
        <w:jc w:val="both"/>
        <w:rPr>
          <w:rFonts w:ascii="Garamond" w:hAnsi="Garamond"/>
          <w:color w:val="000000" w:themeColor="text1"/>
        </w:rPr>
      </w:pPr>
      <w:r w:rsidRPr="00744DA6">
        <w:rPr>
          <w:rFonts w:ascii="Garamond" w:hAnsi="Garamond"/>
          <w:color w:val="000000"/>
        </w:rPr>
        <w:t>Caso nenhum dos critérios acima elencados seja capaz de promover o desempate</w:t>
      </w:r>
      <w:sdt>
        <w:sdtPr>
          <w:rPr>
            <w:rFonts w:ascii="Garamond" w:hAnsi="Garamond"/>
          </w:rPr>
          <w:tag w:val="goog_rdk_21"/>
          <w:id w:val="-1667158275"/>
        </w:sdtPr>
        <w:sdtContent>
          <w:r w:rsidRPr="00744DA6">
            <w:rPr>
              <w:rFonts w:ascii="Garamond" w:hAnsi="Garamond"/>
              <w:color w:val="000000"/>
            </w:rPr>
            <w:t>,</w:t>
          </w:r>
        </w:sdtContent>
      </w:sdt>
      <w:r w:rsidRPr="00744DA6">
        <w:rPr>
          <w:rFonts w:ascii="Garamond" w:hAnsi="Garamond"/>
          <w:color w:val="000000"/>
        </w:rPr>
        <w:t xml:space="preserve"> serão adotados critérios de desempate na ordem a seguir:</w:t>
      </w:r>
      <w:r w:rsidRPr="00744DA6">
        <w:rPr>
          <w:rFonts w:ascii="Garamond" w:hAnsi="Garamond"/>
          <w:color w:val="FF0000"/>
        </w:rPr>
        <w:t xml:space="preserve"> </w:t>
      </w:r>
      <w:r w:rsidRPr="00744DA6">
        <w:rPr>
          <w:rFonts w:ascii="Garamond" w:hAnsi="Garamond"/>
          <w:color w:val="000000" w:themeColor="text1"/>
        </w:rPr>
        <w:t>PROPONENTE COM MAIOR IDADE E NÃO HAVENDO DESEMPATE SERÁ FEITO UM SORTEIO.</w:t>
      </w:r>
    </w:p>
    <w:p w14:paraId="29078BDD" w14:textId="77777777" w:rsidR="00CC2AD0" w:rsidRPr="00744DA6" w:rsidRDefault="00CC2AD0" w:rsidP="00CC2AD0">
      <w:pPr>
        <w:numPr>
          <w:ilvl w:val="0"/>
          <w:numId w:val="1"/>
        </w:numPr>
        <w:spacing w:before="120" w:after="120" w:line="240" w:lineRule="auto"/>
        <w:ind w:left="840" w:right="120" w:firstLine="0"/>
        <w:jc w:val="both"/>
        <w:rPr>
          <w:rFonts w:ascii="Garamond" w:hAnsi="Garamond"/>
          <w:color w:val="000000"/>
        </w:rPr>
      </w:pPr>
      <w:r w:rsidRPr="00744DA6">
        <w:rPr>
          <w:rFonts w:ascii="Garamond" w:hAnsi="Garamond"/>
          <w:color w:val="000000"/>
        </w:rPr>
        <w:t>Serão considerados aptos os projetos que receberem nota final igual ou superior a 40 pontos.</w:t>
      </w:r>
    </w:p>
    <w:p w14:paraId="218D61EC" w14:textId="77777777" w:rsidR="00CC2AD0" w:rsidRPr="00744DA6" w:rsidRDefault="00CC2AD0" w:rsidP="00CC2AD0">
      <w:pPr>
        <w:numPr>
          <w:ilvl w:val="0"/>
          <w:numId w:val="1"/>
        </w:numPr>
        <w:spacing w:before="120" w:after="120" w:line="240" w:lineRule="auto"/>
        <w:ind w:left="840" w:right="120" w:firstLine="0"/>
        <w:jc w:val="both"/>
        <w:rPr>
          <w:rFonts w:ascii="Garamond" w:hAnsi="Garamond"/>
          <w:color w:val="000000"/>
        </w:rPr>
      </w:pPr>
      <w:r w:rsidRPr="00744DA6">
        <w:rPr>
          <w:rFonts w:ascii="Garamond" w:hAnsi="Garamond"/>
          <w:color w:val="000000"/>
        </w:rPr>
        <w:t>Serão desclassificados os projetos que:</w:t>
      </w:r>
    </w:p>
    <w:p w14:paraId="47F25CE5" w14:textId="77777777" w:rsidR="00CC2AD0" w:rsidRPr="00744DA6" w:rsidRDefault="00CC2AD0" w:rsidP="00CC2AD0">
      <w:pPr>
        <w:spacing w:before="120" w:after="120" w:line="240" w:lineRule="auto"/>
        <w:ind w:left="851" w:right="120"/>
        <w:jc w:val="both"/>
        <w:rPr>
          <w:rFonts w:ascii="Garamond" w:hAnsi="Garamond"/>
          <w:color w:val="000000"/>
        </w:rPr>
      </w:pPr>
      <w:r w:rsidRPr="00744DA6">
        <w:rPr>
          <w:rFonts w:ascii="Garamond" w:hAnsi="Garamond"/>
          <w:color w:val="000000"/>
        </w:rPr>
        <w:t>I - Receberam nota 0 em qualquer dos critérios obrigatórios; </w:t>
      </w:r>
    </w:p>
    <w:p w14:paraId="37E2A5F1" w14:textId="77777777" w:rsidR="00CC2AD0" w:rsidRPr="00744DA6" w:rsidRDefault="00CC2AD0" w:rsidP="00CC2AD0">
      <w:pPr>
        <w:spacing w:before="120" w:after="120" w:line="240" w:lineRule="auto"/>
        <w:ind w:left="851" w:right="120"/>
        <w:jc w:val="both"/>
        <w:rPr>
          <w:rFonts w:ascii="Garamond" w:hAnsi="Garamond"/>
          <w:color w:val="000000"/>
        </w:rPr>
      </w:pPr>
      <w:r w:rsidRPr="00744DA6">
        <w:rPr>
          <w:rFonts w:ascii="Garamond" w:hAnsi="Garamond"/>
          <w:color w:val="000000"/>
        </w:rPr>
        <w:t>II - apresentem quaisquer formas de preconceito de origem, raça, etnia, gênero, cor, idade ou outras formas de discriminação</w:t>
      </w:r>
      <w:sdt>
        <w:sdtPr>
          <w:rPr>
            <w:rFonts w:ascii="Garamond" w:hAnsi="Garamond"/>
          </w:rPr>
          <w:tag w:val="goog_rdk_22"/>
          <w:id w:val="-476609113"/>
          <w:showingPlcHdr/>
        </w:sdtPr>
        <w:sdtContent>
          <w:r w:rsidRPr="00744DA6">
            <w:rPr>
              <w:rFonts w:ascii="Garamond" w:hAnsi="Garamond"/>
            </w:rPr>
            <w:t xml:space="preserve">     </w:t>
          </w:r>
        </w:sdtContent>
      </w:sdt>
      <w:r w:rsidRPr="00744DA6">
        <w:rPr>
          <w:rFonts w:ascii="Garamond" w:hAnsi="Garamond"/>
          <w:color w:val="000000"/>
        </w:rPr>
        <w:t>, com fundamento no disposto no </w:t>
      </w:r>
      <w:hyperlink r:id="rId11" w:anchor="art3iv">
        <w:r w:rsidRPr="00744DA6">
          <w:rPr>
            <w:rFonts w:ascii="Garamond" w:hAnsi="Garamond"/>
            <w:color w:val="000000"/>
          </w:rPr>
          <w:t>inciso IV do caput do art. 3º da Constituição,</w:t>
        </w:r>
      </w:hyperlink>
      <w:r w:rsidRPr="00744DA6">
        <w:rPr>
          <w:rFonts w:ascii="Garamond" w:hAnsi="Garamond"/>
          <w:color w:val="000000"/>
        </w:rPr>
        <w:t> garantidos o contraditório e a ampla defesa.</w:t>
      </w:r>
    </w:p>
    <w:p w14:paraId="70CB4FB7" w14:textId="7808C1A4" w:rsidR="00A565D2" w:rsidRPr="00D47D28" w:rsidRDefault="00CC2AD0" w:rsidP="00D47D28">
      <w:pPr>
        <w:numPr>
          <w:ilvl w:val="0"/>
          <w:numId w:val="2"/>
        </w:numPr>
        <w:spacing w:before="120" w:after="120" w:line="240" w:lineRule="auto"/>
        <w:ind w:left="840" w:right="120" w:firstLine="0"/>
        <w:jc w:val="both"/>
        <w:rPr>
          <w:rFonts w:ascii="Garamond" w:hAnsi="Garamond"/>
          <w:color w:val="000000"/>
        </w:rPr>
      </w:pPr>
      <w:r w:rsidRPr="00744DA6">
        <w:rPr>
          <w:rFonts w:ascii="Garamond" w:hAnsi="Garamond"/>
          <w:color w:val="000000"/>
        </w:rPr>
        <w:t>A falsidade de informações acarretará desclassificação, podendo ensejar, ainda, a aplicação de sanções administrativas ou criminais</w:t>
      </w:r>
    </w:p>
    <w:sectPr w:rsidR="00A565D2" w:rsidRPr="00D47D28" w:rsidSect="00D47D28">
      <w:headerReference w:type="default" r:id="rId12"/>
      <w:footerReference w:type="default" r:id="rId13"/>
      <w:pgSz w:w="11906" w:h="16838"/>
      <w:pgMar w:top="2579" w:right="1701" w:bottom="1317" w:left="1701" w:header="708" w:footer="708" w:gutter="0"/>
      <w:pgNumType w:start="1"/>
      <w:cols w:space="720"/>
    </w:sectPr>
  </w:body>
</w:document>
</file>

<file path=word/endnotes.xml><?xml version="1.0" encoding="utf-8"?>
<w:end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endnote w:type="separator" w:id="-1">
    <w:p w14:paraId="5A46F24F" w14:textId="77777777" w:rsidR="00E40A3E" w:rsidRDefault="00E40A3E" w:rsidP="002C65FD">
      <w:pPr>
        <w:spacing w:after="0" w:line="240" w:lineRule="auto"/>
      </w:pPr>
      <w:r>
        <w:separator/>
      </w:r>
    </w:p>
  </w:endnote>
  <w:endnote w:type="continuationSeparator" w:id="0">
    <w:p w14:paraId="71492741" w14:textId="77777777" w:rsidR="00E40A3E" w:rsidRDefault="00E40A3E" w:rsidP="002C65FD">
      <w:pPr>
        <w:spacing w:after="0" w:line="240" w:lineRule="auto"/>
      </w:pPr>
      <w:r>
        <w:continuationSeparator/>
      </w:r>
    </w:p>
  </w:endnote>
</w:endnotes>
</file>

<file path=word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font w:name="Noto Sans Symbols">
    <w:altName w:val="Calibri"/>
    <w:panose1 w:val="020B0604020202020204"/>
    <w:charset w:val="00"/>
    <w:family w:val="auto"/>
    <w:pitch w:val="default"/>
  </w:font>
  <w:font w:name="Courier New">
    <w:panose1 w:val="02070309020205020404"/>
    <w:charset w:val="00"/>
    <w:family w:val="modern"/>
    <w:pitch w:val="fixed"/>
    <w:sig w:usb0="E0002AFF" w:usb1="C0007843" w:usb2="00000009" w:usb3="00000000" w:csb0="000001FF" w:csb1="00000000"/>
    <w:embedRegular r:id="rId2" w:fontKey="{3B390488-A07F-4C4F-84A0-7B1B0AC4D20D}"/>
  </w:font>
  <w:font w:name="Calibri">
    <w:panose1 w:val="020F0502020204030204"/>
    <w:charset w:val="00"/>
    <w:family w:val="swiss"/>
    <w:pitch w:val="variable"/>
    <w:sig w:usb0="E4002EFF" w:usb1="C200247B" w:usb2="00000009" w:usb3="00000000" w:csb0="000001FF" w:csb1="00000000"/>
    <w:embedRegular r:id="rId3" w:fontKey="{5C988A6B-D841-6742-8B39-F58608FB62DE}"/>
    <w:embedBold r:id="rId4" w:fontKey="{881483F0-4408-5E42-9D3F-52A0498D3C77}"/>
    <w:embedItalic r:id="rId5" w:fontKey="{74305FDA-26C9-E44E-9114-229A5ADCC253}"/>
  </w:font>
  <w:font w:name="Times New Roman">
    <w:panose1 w:val="02020603050405020304"/>
    <w:charset w:val="00"/>
    <w:family w:val="roman"/>
    <w:pitch w:val="variable"/>
    <w:sig w:usb0="E0002EFF" w:usb1="C000785B" w:usb2="00000009" w:usb3="00000000" w:csb0="000001FF" w:csb1="00000000"/>
    <w:embedRegular r:id="rId6" w:fontKey="{39E58EDB-7619-D24D-8660-74E0AECBEF55}"/>
    <w:embedBold r:id="rId7" w:fontKey="{E65D0C45-C231-DC4E-A828-B14F9000291A}"/>
  </w:font>
  <w:font w:name="Georgia">
    <w:panose1 w:val="02040502050405020303"/>
    <w:charset w:val="00"/>
    <w:family w:val="roman"/>
    <w:pitch w:val="variable"/>
    <w:sig w:usb0="00000287" w:usb1="00000000" w:usb2="00000000" w:usb3="00000000" w:csb0="0000009F" w:csb1="00000000"/>
    <w:embedRegular r:id="rId8" w:fontKey="{333D2D64-9DC1-774D-B34A-BA22BC90AC9D}"/>
    <w:embedItalic r:id="rId9" w:fontKey="{E161C99F-8D5F-774D-9F73-5834F5581359}"/>
  </w:font>
  <w:font w:name="Garamond">
    <w:panose1 w:val="02020404030301010803"/>
    <w:charset w:val="00"/>
    <w:family w:val="roman"/>
    <w:pitch w:val="variable"/>
    <w:sig w:usb0="00000287" w:usb1="00000002" w:usb2="00000000" w:usb3="00000000" w:csb0="0000009F" w:csb1="00000000"/>
    <w:embedRegular r:id="rId10" w:fontKey="{18EF1FA8-4BAB-9E42-83B1-E72427809DBE}"/>
    <w:embedBold r:id="rId11" w:fontKey="{A779F08C-DEED-EE43-9CF8-9996A2FFA67D}"/>
    <w:embedItalic r:id="rId12" w:fontKey="{38290FF1-A03A-D945-9FDA-70C3F1CFFC82}"/>
  </w:font>
  <w:font w:name="Arial">
    <w:panose1 w:val="020B0604020202020204"/>
    <w:charset w:val="00"/>
    <w:family w:val="swiss"/>
    <w:pitch w:val="variable"/>
    <w:sig w:usb0="E0002AFF" w:usb1="C0007843" w:usb2="00000009" w:usb3="00000000" w:csb0="000001FF" w:csb1="00000000"/>
    <w:embedRegular r:id="rId13" w:fontKey="{50546DDF-5A0B-F545-BA24-7CE23B51DB5C}"/>
  </w:font>
  <w:font w:name="ƒ…\sÉ">
    <w:altName w:val="Calibri"/>
    <w:panose1 w:val="020B0604020202020204"/>
    <w:charset w:val="4D"/>
    <w:family w:val="auto"/>
    <w:notTrueType/>
    <w:pitch w:val="default"/>
    <w:sig w:usb0="00000003" w:usb1="00000000" w:usb2="00000000" w:usb3="00000000" w:csb0="00000001" w:csb1="00000000"/>
  </w:font>
  <w:font w:name="Calibri Light">
    <w:panose1 w:val="020F0302020204030204"/>
    <w:charset w:val="00"/>
    <w:family w:val="swiss"/>
    <w:pitch w:val="variable"/>
    <w:sig w:usb0="E0002AFF" w:usb1="C000247B" w:usb2="00000009" w:usb3="00000000" w:csb0="000001FF" w:csb1="00000000"/>
    <w:embedRegular r:id="rId16" w:fontKey="{345E0067-4067-6D48-9A25-1D56B10350B6}"/>
  </w:font>
</w:fonts>
</file>

<file path=word/footer1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2442418A" w14:textId="7D07E83E" w:rsidR="005D7AFA" w:rsidRPr="002C65FD" w:rsidRDefault="005D7AFA" w:rsidP="005D7AFA">
    <w:pPr>
      <w:pStyle w:val="Rodap"/>
      <w:rPr>
        <w:color w:val="FF0000"/>
      </w:rPr>
    </w:pPr>
    <w:r>
      <w:rPr>
        <w:noProof/>
      </w:rPr>
      <w:drawing>
        <wp:anchor distT="0" distB="0" distL="114300" distR="114300" simplePos="0" relativeHeight="251663360" behindDoc="1" locked="0" layoutInCell="1" allowOverlap="1" wp14:anchorId="6F059961" wp14:editId="6F67FB69">
          <wp:simplePos x="0" y="0"/>
          <wp:positionH relativeFrom="column">
            <wp:posOffset>2975216</wp:posOffset>
          </wp:positionH>
          <wp:positionV relativeFrom="page">
            <wp:posOffset>9790387</wp:posOffset>
          </wp:positionV>
          <wp:extent cx="2962275" cy="612140"/>
          <wp:effectExtent l="0" t="0" r="0" b="0"/>
          <wp:wrapTopAndBottom/>
          <wp:docPr id="287168643" name="Imagem 1" descr="Uma imagem contendo Interface gráfica do usuário&#10;&#10;O conteúdo gerado por IA pode estar incorreto.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287168643" name="Imagem 1" descr="Uma imagem contendo Interface gráfica do usuário&#10;&#10;O conteúdo gerado por IA pode estar incorreto."/>
                  <pic:cNvPicPr/>
                </pic:nvPicPr>
                <pic:blipFill>
                  <a:blip r:embed="rId1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tretch>
                    <a:fillRect/>
                  </a:stretch>
                </pic:blipFill>
                <pic:spPr>
                  <a:xfrm>
                    <a:off x="0" y="0"/>
                    <a:ext cx="2962275" cy="612140"/>
                  </a:xfrm>
                  <a:prstGeom prst="rect">
                    <a:avLst/>
                  </a:prstGeom>
                </pic:spPr>
              </pic:pic>
            </a:graphicData>
          </a:graphic>
          <wp14:sizeRelH relativeFrom="page">
            <wp14:pctWidth>0</wp14:pctWidth>
          </wp14:sizeRelH>
          <wp14:sizeRelV relativeFrom="page">
            <wp14:pctHeight>0</wp14:pctHeight>
          </wp14:sizeRelV>
        </wp:anchor>
      </w:drawing>
    </w:r>
    <w:r w:rsidRPr="00186F2A">
      <w:rPr>
        <w:color w:val="FF0000"/>
      </w:rPr>
      <w:t xml:space="preserve"> </w:t>
    </w:r>
  </w:p>
  <w:p w14:paraId="634B443A" w14:textId="371563B2" w:rsidR="002C65FD" w:rsidRPr="002C65FD" w:rsidRDefault="002C65FD" w:rsidP="00487E95">
    <w:pPr>
      <w:pStyle w:val="Rodap"/>
      <w:jc w:val="both"/>
      <w:rPr>
        <w:color w:val="FF0000"/>
      </w:rPr>
    </w:pPr>
  </w:p>
</w:ftr>
</file>

<file path=word/footnotes.xml><?xml version="1.0" encoding="utf-8"?>
<w:foot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footnote w:type="separator" w:id="-1">
    <w:p w14:paraId="1FF28430" w14:textId="77777777" w:rsidR="00E40A3E" w:rsidRDefault="00E40A3E" w:rsidP="002C65FD">
      <w:pPr>
        <w:spacing w:after="0" w:line="240" w:lineRule="auto"/>
      </w:pPr>
      <w:r>
        <w:separator/>
      </w:r>
    </w:p>
  </w:footnote>
  <w:footnote w:type="continuationSeparator" w:id="0">
    <w:p w14:paraId="02AF1438" w14:textId="77777777" w:rsidR="00E40A3E" w:rsidRDefault="00E40A3E" w:rsidP="002C65FD">
      <w:pPr>
        <w:spacing w:after="0" w:line="240" w:lineRule="auto"/>
      </w:pPr>
      <w:r>
        <w:continuationSeparator/>
      </w:r>
    </w:p>
  </w:footnote>
</w:footnotes>
</file>

<file path=word/header1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0D770120" w14:textId="4F8EDF32" w:rsidR="002C65FD" w:rsidRDefault="005D7AFA" w:rsidP="00487E95">
    <w:pPr>
      <w:pStyle w:val="Cabealho"/>
      <w:jc w:val="center"/>
    </w:pPr>
    <w:r>
      <w:rPr>
        <w:noProof/>
      </w:rPr>
      <w:drawing>
        <wp:anchor distT="0" distB="0" distL="114300" distR="114300" simplePos="0" relativeHeight="251660288" behindDoc="0" locked="0" layoutInCell="1" allowOverlap="1" wp14:anchorId="6237A096" wp14:editId="0A04FA0B">
          <wp:simplePos x="0" y="0"/>
          <wp:positionH relativeFrom="column">
            <wp:posOffset>3202633</wp:posOffset>
          </wp:positionH>
          <wp:positionV relativeFrom="paragraph">
            <wp:posOffset>-83185</wp:posOffset>
          </wp:positionV>
          <wp:extent cx="2594610" cy="769620"/>
          <wp:effectExtent l="0" t="0" r="0" b="0"/>
          <wp:wrapTopAndBottom/>
          <wp:docPr id="200220770" name="Imagem 2" descr="Logotipo&#10;&#10;O conteúdo gerado por IA pode estar incorreto.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200220770" name="Imagem 2" descr="Logotipo&#10;&#10;O conteúdo gerado por IA pode estar incorreto."/>
                  <pic:cNvPicPr/>
                </pic:nvPicPr>
                <pic:blipFill>
                  <a:blip r:embed="rId1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tretch>
                    <a:fillRect/>
                  </a:stretch>
                </pic:blipFill>
                <pic:spPr>
                  <a:xfrm>
                    <a:off x="0" y="0"/>
                    <a:ext cx="2594610" cy="769620"/>
                  </a:xfrm>
                  <a:prstGeom prst="rect">
                    <a:avLst/>
                  </a:prstGeom>
                </pic:spPr>
              </pic:pic>
            </a:graphicData>
          </a:graphic>
          <wp14:sizeRelH relativeFrom="page">
            <wp14:pctWidth>0</wp14:pctWidth>
          </wp14:sizeRelH>
          <wp14:sizeRelV relativeFrom="page">
            <wp14:pctHeight>0</wp14:pctHeight>
          </wp14:sizeRelV>
        </wp:anchor>
      </w:drawing>
    </w:r>
    <w:r>
      <w:rPr>
        <w:noProof/>
        <w:sz w:val="20"/>
      </w:rPr>
      <w:drawing>
        <wp:anchor distT="0" distB="0" distL="0" distR="0" simplePos="0" relativeHeight="251661312" behindDoc="1" locked="0" layoutInCell="1" allowOverlap="1" wp14:anchorId="4977D5E6" wp14:editId="3240666D">
          <wp:simplePos x="0" y="0"/>
          <wp:positionH relativeFrom="page">
            <wp:posOffset>259146</wp:posOffset>
          </wp:positionH>
          <wp:positionV relativeFrom="page">
            <wp:posOffset>364490</wp:posOffset>
          </wp:positionV>
          <wp:extent cx="4215765" cy="1077595"/>
          <wp:effectExtent l="0" t="0" r="635" b="1905"/>
          <wp:wrapNone/>
          <wp:docPr id="11" name="Image 11" descr="Uma imagem com texto, logótipo, emblema, símbolo&#10;&#10;Os conteúdos gerados por IA podem estar incorretos."/>
          <wp:cNvGraphicFramePr>
            <a:graphicFrameLocks xmlns:a="http://schemas.openxmlformats.org/drawingml/2006/main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11" name="Image 11" descr="Uma imagem com texto, logótipo, emblema, símbolo&#10;&#10;Os conteúdos gerados por IA podem estar incorretos."/>
                  <pic:cNvPicPr/>
                </pic:nvPicPr>
                <pic:blipFill>
                  <a:blip r:embed="rId2" cstate="print"/>
                  <a:stretch>
                    <a:fillRect/>
                  </a:stretch>
                </pic:blipFill>
                <pic:spPr>
                  <a:xfrm>
                    <a:off x="0" y="0"/>
                    <a:ext cx="4215765" cy="1077595"/>
                  </a:xfrm>
                  <a:prstGeom prst="rect">
                    <a:avLst/>
                  </a:prstGeom>
                </pic:spPr>
              </pic:pic>
            </a:graphicData>
          </a:graphic>
          <wp14:sizeRelH relativeFrom="margin">
            <wp14:pctWidth>0</wp14:pctWidth>
          </wp14:sizeRelH>
          <wp14:sizeRelV relativeFrom="margin">
            <wp14:pctHeight>0</wp14:pctHeight>
          </wp14:sizeRelV>
        </wp:anchor>
      </w:drawing>
    </w:r>
  </w:p>
</w:hdr>
</file>

<file path=word/numbering.xml><?xml version="1.0" encoding="utf-8"?>
<w:numbering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abstractNum w:abstractNumId="0" w15:restartNumberingAfterBreak="0">
    <w:nsid w:val="16422091"/>
    <w:multiLevelType w:val="multilevel"/>
    <w:tmpl w:val="45D456DE"/>
    <w:lvl w:ilvl="0">
      <w:start w:val="1"/>
      <w:numFmt w:val="bullet"/>
      <w:lvlText w:val="●"/>
      <w:lvlJc w:val="left"/>
      <w:pPr>
        <w:ind w:left="720" w:hanging="360"/>
      </w:pPr>
      <w:rPr>
        <w:rFonts w:ascii="Noto Sans Symbols" w:eastAsia="Noto Sans Symbols" w:hAnsi="Noto Sans Symbols" w:cs="Noto Sans Symbols"/>
        <w:sz w:val="20"/>
        <w:szCs w:val="20"/>
      </w:rPr>
    </w:lvl>
    <w:lvl w:ilvl="1">
      <w:start w:val="1"/>
      <w:numFmt w:val="bullet"/>
      <w:lvlText w:val="o"/>
      <w:lvlJc w:val="left"/>
      <w:pPr>
        <w:ind w:left="1440" w:hanging="360"/>
      </w:pPr>
      <w:rPr>
        <w:rFonts w:ascii="Courier New" w:eastAsia="Courier New" w:hAnsi="Courier New" w:cs="Courier New"/>
        <w:sz w:val="20"/>
        <w:szCs w:val="20"/>
      </w:rPr>
    </w:lvl>
    <w:lvl w:ilvl="2">
      <w:start w:val="1"/>
      <w:numFmt w:val="bullet"/>
      <w:lvlText w:val="▪"/>
      <w:lvlJc w:val="left"/>
      <w:pPr>
        <w:ind w:left="2160" w:hanging="360"/>
      </w:pPr>
      <w:rPr>
        <w:rFonts w:ascii="Noto Sans Symbols" w:eastAsia="Noto Sans Symbols" w:hAnsi="Noto Sans Symbols" w:cs="Noto Sans Symbols"/>
        <w:sz w:val="20"/>
        <w:szCs w:val="20"/>
      </w:rPr>
    </w:lvl>
    <w:lvl w:ilvl="3">
      <w:start w:val="1"/>
      <w:numFmt w:val="bullet"/>
      <w:lvlText w:val="▪"/>
      <w:lvlJc w:val="left"/>
      <w:pPr>
        <w:ind w:left="2880" w:hanging="360"/>
      </w:pPr>
      <w:rPr>
        <w:rFonts w:ascii="Noto Sans Symbols" w:eastAsia="Noto Sans Symbols" w:hAnsi="Noto Sans Symbols" w:cs="Noto Sans Symbols"/>
        <w:sz w:val="20"/>
        <w:szCs w:val="20"/>
      </w:rPr>
    </w:lvl>
    <w:lvl w:ilvl="4">
      <w:start w:val="1"/>
      <w:numFmt w:val="bullet"/>
      <w:lvlText w:val="▪"/>
      <w:lvlJc w:val="left"/>
      <w:pPr>
        <w:ind w:left="3600" w:hanging="360"/>
      </w:pPr>
      <w:rPr>
        <w:rFonts w:ascii="Noto Sans Symbols" w:eastAsia="Noto Sans Symbols" w:hAnsi="Noto Sans Symbols" w:cs="Noto Sans Symbols"/>
        <w:sz w:val="20"/>
        <w:szCs w:val="20"/>
      </w:rPr>
    </w:lvl>
    <w:lvl w:ilvl="5">
      <w:start w:val="1"/>
      <w:numFmt w:val="bullet"/>
      <w:lvlText w:val="▪"/>
      <w:lvlJc w:val="left"/>
      <w:pPr>
        <w:ind w:left="4320" w:hanging="360"/>
      </w:pPr>
      <w:rPr>
        <w:rFonts w:ascii="Noto Sans Symbols" w:eastAsia="Noto Sans Symbols" w:hAnsi="Noto Sans Symbols" w:cs="Noto Sans Symbols"/>
        <w:sz w:val="20"/>
        <w:szCs w:val="20"/>
      </w:rPr>
    </w:lvl>
    <w:lvl w:ilvl="6">
      <w:start w:val="1"/>
      <w:numFmt w:val="bullet"/>
      <w:lvlText w:val="▪"/>
      <w:lvlJc w:val="left"/>
      <w:pPr>
        <w:ind w:left="5040" w:hanging="360"/>
      </w:pPr>
      <w:rPr>
        <w:rFonts w:ascii="Noto Sans Symbols" w:eastAsia="Noto Sans Symbols" w:hAnsi="Noto Sans Symbols" w:cs="Noto Sans Symbols"/>
        <w:sz w:val="20"/>
        <w:szCs w:val="20"/>
      </w:rPr>
    </w:lvl>
    <w:lvl w:ilvl="7">
      <w:start w:val="1"/>
      <w:numFmt w:val="bullet"/>
      <w:lvlText w:val="▪"/>
      <w:lvlJc w:val="left"/>
      <w:pPr>
        <w:ind w:left="5760" w:hanging="360"/>
      </w:pPr>
      <w:rPr>
        <w:rFonts w:ascii="Noto Sans Symbols" w:eastAsia="Noto Sans Symbols" w:hAnsi="Noto Sans Symbols" w:cs="Noto Sans Symbols"/>
        <w:sz w:val="20"/>
        <w:szCs w:val="20"/>
      </w:rPr>
    </w:lvl>
    <w:lvl w:ilvl="8">
      <w:start w:val="1"/>
      <w:numFmt w:val="bullet"/>
      <w:lvlText w:val="▪"/>
      <w:lvlJc w:val="left"/>
      <w:pPr>
        <w:ind w:left="6480" w:hanging="360"/>
      </w:pPr>
      <w:rPr>
        <w:rFonts w:ascii="Noto Sans Symbols" w:eastAsia="Noto Sans Symbols" w:hAnsi="Noto Sans Symbols" w:cs="Noto Sans Symbols"/>
        <w:sz w:val="20"/>
        <w:szCs w:val="20"/>
      </w:rPr>
    </w:lvl>
  </w:abstractNum>
  <w:abstractNum w:abstractNumId="1" w15:restartNumberingAfterBreak="0">
    <w:nsid w:val="43D75A67"/>
    <w:multiLevelType w:val="multilevel"/>
    <w:tmpl w:val="C4C8CD46"/>
    <w:lvl w:ilvl="0">
      <w:start w:val="1"/>
      <w:numFmt w:val="bullet"/>
      <w:lvlText w:val="●"/>
      <w:lvlJc w:val="left"/>
      <w:pPr>
        <w:ind w:left="720" w:hanging="360"/>
      </w:pPr>
      <w:rPr>
        <w:rFonts w:ascii="Noto Sans Symbols" w:eastAsia="Noto Sans Symbols" w:hAnsi="Noto Sans Symbols" w:cs="Noto Sans Symbols"/>
        <w:sz w:val="20"/>
        <w:szCs w:val="20"/>
      </w:rPr>
    </w:lvl>
    <w:lvl w:ilvl="1">
      <w:start w:val="1"/>
      <w:numFmt w:val="bullet"/>
      <w:lvlText w:val="o"/>
      <w:lvlJc w:val="left"/>
      <w:pPr>
        <w:ind w:left="1440" w:hanging="360"/>
      </w:pPr>
      <w:rPr>
        <w:rFonts w:ascii="Courier New" w:eastAsia="Courier New" w:hAnsi="Courier New" w:cs="Courier New"/>
        <w:sz w:val="20"/>
        <w:szCs w:val="20"/>
      </w:rPr>
    </w:lvl>
    <w:lvl w:ilvl="2">
      <w:start w:val="1"/>
      <w:numFmt w:val="bullet"/>
      <w:lvlText w:val="▪"/>
      <w:lvlJc w:val="left"/>
      <w:pPr>
        <w:ind w:left="2160" w:hanging="360"/>
      </w:pPr>
      <w:rPr>
        <w:rFonts w:ascii="Noto Sans Symbols" w:eastAsia="Noto Sans Symbols" w:hAnsi="Noto Sans Symbols" w:cs="Noto Sans Symbols"/>
        <w:sz w:val="20"/>
        <w:szCs w:val="20"/>
      </w:rPr>
    </w:lvl>
    <w:lvl w:ilvl="3">
      <w:start w:val="1"/>
      <w:numFmt w:val="bullet"/>
      <w:lvlText w:val="▪"/>
      <w:lvlJc w:val="left"/>
      <w:pPr>
        <w:ind w:left="2880" w:hanging="360"/>
      </w:pPr>
      <w:rPr>
        <w:rFonts w:ascii="Noto Sans Symbols" w:eastAsia="Noto Sans Symbols" w:hAnsi="Noto Sans Symbols" w:cs="Noto Sans Symbols"/>
        <w:sz w:val="20"/>
        <w:szCs w:val="20"/>
      </w:rPr>
    </w:lvl>
    <w:lvl w:ilvl="4">
      <w:start w:val="1"/>
      <w:numFmt w:val="bullet"/>
      <w:lvlText w:val="▪"/>
      <w:lvlJc w:val="left"/>
      <w:pPr>
        <w:ind w:left="3600" w:hanging="360"/>
      </w:pPr>
      <w:rPr>
        <w:rFonts w:ascii="Noto Sans Symbols" w:eastAsia="Noto Sans Symbols" w:hAnsi="Noto Sans Symbols" w:cs="Noto Sans Symbols"/>
        <w:sz w:val="20"/>
        <w:szCs w:val="20"/>
      </w:rPr>
    </w:lvl>
    <w:lvl w:ilvl="5">
      <w:start w:val="1"/>
      <w:numFmt w:val="bullet"/>
      <w:lvlText w:val="▪"/>
      <w:lvlJc w:val="left"/>
      <w:pPr>
        <w:ind w:left="4320" w:hanging="360"/>
      </w:pPr>
      <w:rPr>
        <w:rFonts w:ascii="Noto Sans Symbols" w:eastAsia="Noto Sans Symbols" w:hAnsi="Noto Sans Symbols" w:cs="Noto Sans Symbols"/>
        <w:sz w:val="20"/>
        <w:szCs w:val="20"/>
      </w:rPr>
    </w:lvl>
    <w:lvl w:ilvl="6">
      <w:start w:val="1"/>
      <w:numFmt w:val="bullet"/>
      <w:lvlText w:val="▪"/>
      <w:lvlJc w:val="left"/>
      <w:pPr>
        <w:ind w:left="5040" w:hanging="360"/>
      </w:pPr>
      <w:rPr>
        <w:rFonts w:ascii="Noto Sans Symbols" w:eastAsia="Noto Sans Symbols" w:hAnsi="Noto Sans Symbols" w:cs="Noto Sans Symbols"/>
        <w:sz w:val="20"/>
        <w:szCs w:val="20"/>
      </w:rPr>
    </w:lvl>
    <w:lvl w:ilvl="7">
      <w:start w:val="1"/>
      <w:numFmt w:val="bullet"/>
      <w:lvlText w:val="▪"/>
      <w:lvlJc w:val="left"/>
      <w:pPr>
        <w:ind w:left="5760" w:hanging="360"/>
      </w:pPr>
      <w:rPr>
        <w:rFonts w:ascii="Noto Sans Symbols" w:eastAsia="Noto Sans Symbols" w:hAnsi="Noto Sans Symbols" w:cs="Noto Sans Symbols"/>
        <w:sz w:val="20"/>
        <w:szCs w:val="20"/>
      </w:rPr>
    </w:lvl>
    <w:lvl w:ilvl="8">
      <w:start w:val="1"/>
      <w:numFmt w:val="bullet"/>
      <w:lvlText w:val="▪"/>
      <w:lvlJc w:val="left"/>
      <w:pPr>
        <w:ind w:left="6480" w:hanging="360"/>
      </w:pPr>
      <w:rPr>
        <w:rFonts w:ascii="Noto Sans Symbols" w:eastAsia="Noto Sans Symbols" w:hAnsi="Noto Sans Symbols" w:cs="Noto Sans Symbols"/>
        <w:sz w:val="20"/>
        <w:szCs w:val="20"/>
      </w:rPr>
    </w:lvl>
  </w:abstractNum>
  <w:num w:numId="1" w16cid:durableId="404038276">
    <w:abstractNumId w:val="1"/>
  </w:num>
  <w:num w:numId="2" w16cid:durableId="1399325040">
    <w:abstractNumId w:val="0"/>
  </w:num>
</w:numbering>
</file>

<file path=word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sl="http://schemas.openxmlformats.org/schemaLibrary/2006/main" mc:Ignorable="w14 w15 w16se w16cid w16 w16cex w16sdtdh w16sdtfl w16du">
  <w:zoom w:percent="121"/>
  <w:embedTrueTypeFonts/>
  <w:proofState w:spelling="clean" w:grammar="clean"/>
  <w:defaultTabStop w:val="720"/>
  <w:hyphenationZone w:val="425"/>
  <w:characterSpacingControl w:val="doNotCompress"/>
  <w:hdrShapeDefaults>
    <o:shapedefaults v:ext="edit" spidmax="2050"/>
  </w:hdrShapeDefaults>
  <w:footnotePr>
    <w:footnote w:id="-1"/>
    <w:footnote w:id="0"/>
  </w:footnotePr>
  <w:endnotePr>
    <w:endnote w:id="-1"/>
    <w:endnote w:id="0"/>
  </w:endnotePr>
  <w:compat>
    <w:compatSetting w:name="compatibilityMode" w:uri="http://schemas.microsoft.com/office/word" w:val="15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  <w:compatSetting w:name="differentiateMultirowTableHeaders" w:uri="http://schemas.microsoft.com/office/word" w:val="1"/>
    <w:compatSetting w:name="useWord2013TrackBottomHyphenation" w:uri="http://schemas.microsoft.com/office/word" w:val="1"/>
  </w:compat>
  <w:rsids>
    <w:rsidRoot w:val="00A565D2"/>
    <w:rsid w:val="00240FCE"/>
    <w:rsid w:val="0028361A"/>
    <w:rsid w:val="00296209"/>
    <w:rsid w:val="002C65FD"/>
    <w:rsid w:val="003579EB"/>
    <w:rsid w:val="004379DE"/>
    <w:rsid w:val="00487E95"/>
    <w:rsid w:val="0051111F"/>
    <w:rsid w:val="005D7AFA"/>
    <w:rsid w:val="0073335A"/>
    <w:rsid w:val="008C7425"/>
    <w:rsid w:val="0097105A"/>
    <w:rsid w:val="00A565D2"/>
    <w:rsid w:val="00B2360A"/>
    <w:rsid w:val="00CC2AD0"/>
    <w:rsid w:val="00D47D28"/>
    <w:rsid w:val="00E40A3E"/>
    <w:rsid w:val="00F37E6E"/>
    <w:rsid w:val="063740E7"/>
    <w:rsid w:val="0A5156AD"/>
    <w:rsid w:val="11F61CD6"/>
    <w:rsid w:val="169F8ACB"/>
    <w:rsid w:val="16C2B6C0"/>
    <w:rsid w:val="18FB0779"/>
    <w:rsid w:val="18FB33E3"/>
    <w:rsid w:val="1B2F309F"/>
    <w:rsid w:val="1D9A2B29"/>
    <w:rsid w:val="217675E8"/>
    <w:rsid w:val="2196CBDF"/>
    <w:rsid w:val="268F2752"/>
    <w:rsid w:val="289D22F1"/>
    <w:rsid w:val="2A860507"/>
    <w:rsid w:val="2B0625F3"/>
    <w:rsid w:val="2B3B9AAC"/>
    <w:rsid w:val="3166BF4D"/>
    <w:rsid w:val="31E96746"/>
    <w:rsid w:val="325D91A4"/>
    <w:rsid w:val="34366E3C"/>
    <w:rsid w:val="37695D2A"/>
    <w:rsid w:val="3842DEB6"/>
    <w:rsid w:val="3920D405"/>
    <w:rsid w:val="3C8601E6"/>
    <w:rsid w:val="3E1C07DB"/>
    <w:rsid w:val="41DD49DE"/>
    <w:rsid w:val="471142BD"/>
    <w:rsid w:val="4ACA6D34"/>
    <w:rsid w:val="555EE461"/>
    <w:rsid w:val="55C6AF80"/>
    <w:rsid w:val="574978C8"/>
    <w:rsid w:val="5B6098F9"/>
    <w:rsid w:val="5B766F8B"/>
    <w:rsid w:val="609C1AC0"/>
    <w:rsid w:val="62494EEF"/>
    <w:rsid w:val="637A0179"/>
    <w:rsid w:val="751D703D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themeFontLang w:val="pt-BR"/>
  <w:clrSchemeMapping w:bg1="light1" w:t1="dark1" w:bg2="light2" w:t2="dark2" w:accent1="accent1" w:accent2="accent2" w:accent3="accent3" w:accent4="accent4" w:accent5="accent5" w:accent6="accent6" w:hyperlink="hyperlink" w:followedHyperlink="followedHyperlink"/>
  <w:shapeDefaults>
    <o:shapedefaults v:ext="edit" spidmax="2050"/>
    <o:shapelayout v:ext="edit">
      <o:idmap v:ext="edit" data="2"/>
    </o:shapelayout>
  </w:shapeDefaults>
  <w:decimalSymbol w:val=","/>
  <w:listSeparator w:val=";"/>
  <w14:docId w14:val="34202B12"/>
  <w15:docId w15:val="{E299DDC2-8532-4311-961F-E6645722C7F7}"/>
</w:settings>
</file>

<file path=word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docDefaults>
    <w:rPrDefault>
      <w:rPr>
        <w:rFonts w:ascii="Calibri" w:eastAsia="Calibri" w:hAnsi="Calibri" w:cs="Calibri"/>
        <w:sz w:val="22"/>
        <w:szCs w:val="22"/>
        <w:lang w:val="pt-BR" w:eastAsia="pt-BR" w:bidi="ar-SA"/>
      </w:rPr>
    </w:rPrDefault>
    <w:pPrDefault>
      <w:pPr>
        <w:spacing w:after="160" w:line="259" w:lineRule="auto"/>
      </w:pPr>
    </w:pPrDefault>
  </w:docDefaults>
  <w:latentStyles w:defLockedState="0" w:defUIPriority="99" w:defSemiHidden="0" w:defUnhideWhenUsed="0" w:defQFormat="0" w:count="376">
    <w:lsdException w:name="Normal" w:uiPriority="0" w:qFormat="1"/>
    <w:lsdException w:name="heading 1" w:uiPriority="9" w:qFormat="1"/>
    <w:lsdException w:name="heading 2" w:semiHidden="1" w:uiPriority="9" w:unhideWhenUsed="1" w:qFormat="1"/>
    <w:lsdException w:name="heading 3" w:semiHidden="1" w:uiPriority="9" w:unhideWhenUsed="1" w:qFormat="1"/>
    <w:lsdException w:name="heading 4" w:semiHidden="1" w:uiPriority="9" w:unhideWhenUsed="1" w:qFormat="1"/>
    <w:lsdException w:name="heading 5" w:semiHidden="1" w:uiPriority="9" w:unhideWhenUsed="1" w:qFormat="1"/>
    <w:lsdException w:name="heading 6" w:semiHidden="1" w:uiPriority="9" w:unhideWhenUsed="1" w:qFormat="1"/>
    <w:lsdException w:name="heading 7" w:semiHidden="1" w:uiPriority="9" w:unhideWhenUsed="1" w:qFormat="1"/>
    <w:lsdException w:name="heading 8" w:semiHidden="1" w:uiPriority="9" w:unhideWhenUsed="1" w:qFormat="1"/>
    <w:lsdException w:name="heading 9" w:semiHidden="1" w:uiPriority="9" w:unhideWhenUsed="1" w:qFormat="1"/>
    <w:lsdException w:name="index 1" w:semiHidden="1" w:unhideWhenUsed="1"/>
    <w:lsdException w:name="index 2" w:semiHidden="1" w:unhideWhenUsed="1"/>
    <w:lsdException w:name="index 3" w:semiHidden="1" w:unhideWhenUsed="1"/>
    <w:lsdException w:name="index 4" w:semiHidden="1" w:unhideWhenUsed="1"/>
    <w:lsdException w:name="index 5" w:semiHidden="1" w:unhideWhenUsed="1"/>
    <w:lsdException w:name="index 6" w:semiHidden="1" w:unhideWhenUsed="1"/>
    <w:lsdException w:name="index 7" w:semiHidden="1" w:unhideWhenUsed="1"/>
    <w:lsdException w:name="index 8" w:semiHidden="1" w:unhideWhenUsed="1"/>
    <w:lsdException w:name="index 9" w:semiHidden="1" w:unhideWhenUsed="1"/>
    <w:lsdException w:name="toc 1" w:semiHidden="1" w:uiPriority="39" w:unhideWhenUsed="1"/>
    <w:lsdException w:name="toc 2" w:semiHidden="1" w:uiPriority="39" w:unhideWhenUsed="1"/>
    <w:lsdException w:name="toc 3" w:semiHidden="1" w:uiPriority="39" w:unhideWhenUsed="1"/>
    <w:lsdException w:name="toc 4" w:semiHidden="1" w:uiPriority="39" w:unhideWhenUsed="1"/>
    <w:lsdException w:name="toc 5" w:semiHidden="1" w:uiPriority="39" w:unhideWhenUsed="1"/>
    <w:lsdException w:name="toc 6" w:semiHidden="1" w:uiPriority="39" w:unhideWhenUsed="1"/>
    <w:lsdException w:name="toc 7" w:semiHidden="1" w:uiPriority="39" w:unhideWhenUsed="1"/>
    <w:lsdException w:name="toc 8" w:semiHidden="1" w:uiPriority="39" w:unhideWhenUsed="1"/>
    <w:lsdException w:name="toc 9" w:semiHidden="1" w:uiPriority="39" w:unhideWhenUsed="1"/>
    <w:lsdException w:name="Normal Indent" w:semiHidden="1" w:unhideWhenUsed="1"/>
    <w:lsdException w:name="footnote text" w:semiHidden="1" w:unhideWhenUsed="1"/>
    <w:lsdException w:name="annotation text" w:semiHidden="1" w:unhideWhenUsed="1"/>
    <w:lsdException w:name="header" w:semiHidden="1" w:unhideWhenUsed="1"/>
    <w:lsdException w:name="footer" w:semiHidden="1" w:unhideWhenUsed="1"/>
    <w:lsdException w:name="index heading" w:semiHidden="1" w:unhideWhenUsed="1"/>
    <w:lsdException w:name="caption" w:semiHidden="1" w:uiPriority="35" w:unhideWhenUsed="1" w:qFormat="1"/>
    <w:lsdException w:name="table of figures" w:semiHidden="1" w:unhideWhenUsed="1"/>
    <w:lsdException w:name="envelope address" w:semiHidden="1" w:unhideWhenUsed="1"/>
    <w:lsdException w:name="envelope return" w:semiHidden="1" w:unhideWhenUsed="1"/>
    <w:lsdException w:name="footnote reference" w:semiHidden="1" w:unhideWhenUsed="1"/>
    <w:lsdException w:name="annotation reference" w:semiHidden="1" w:unhideWhenUsed="1"/>
    <w:lsdException w:name="line number" w:semiHidden="1" w:unhideWhenUsed="1"/>
    <w:lsdException w:name="page number" w:semiHidden="1" w:unhideWhenUsed="1"/>
    <w:lsdException w:name="endnote reference" w:semiHidden="1" w:unhideWhenUsed="1"/>
    <w:lsdException w:name="endnote text" w:semiHidden="1" w:unhideWhenUsed="1"/>
    <w:lsdException w:name="table of authorities" w:semiHidden="1" w:unhideWhenUsed="1"/>
    <w:lsdException w:name="macro" w:semiHidden="1" w:unhideWhenUsed="1"/>
    <w:lsdException w:name="toa heading" w:semiHidden="1" w:unhideWhenUsed="1"/>
    <w:lsdException w:name="List" w:semiHidden="1" w:unhideWhenUsed="1"/>
    <w:lsdException w:name="List Bullet" w:semiHidden="1" w:unhideWhenUsed="1"/>
    <w:lsdException w:name="List Number" w:semiHidden="1" w:unhideWhenUsed="1"/>
    <w:lsdException w:name="List 2" w:semiHidden="1" w:unhideWhenUsed="1"/>
    <w:lsdException w:name="List 3" w:semiHidden="1" w:unhideWhenUsed="1"/>
    <w:lsdException w:name="List 4" w:semiHidden="1" w:unhideWhenUsed="1"/>
    <w:lsdException w:name="List 5" w:semiHidden="1" w:unhideWhenUsed="1"/>
    <w:lsdException w:name="List Bullet 2" w:semiHidden="1" w:unhideWhenUsed="1"/>
    <w:lsdException w:name="List Bullet 3" w:semiHidden="1" w:unhideWhenUsed="1"/>
    <w:lsdException w:name="List Bullet 4" w:semiHidden="1" w:unhideWhenUsed="1"/>
    <w:lsdException w:name="List Bullet 5" w:semiHidden="1" w:unhideWhenUsed="1"/>
    <w:lsdException w:name="List Number 2" w:semiHidden="1" w:unhideWhenUsed="1"/>
    <w:lsdException w:name="List Number 3" w:semiHidden="1" w:unhideWhenUsed="1"/>
    <w:lsdException w:name="List Number 4" w:semiHidden="1" w:unhideWhenUsed="1"/>
    <w:lsdException w:name="List Number 5" w:semiHidden="1" w:unhideWhenUsed="1"/>
    <w:lsdException w:name="Title" w:uiPriority="10" w:qFormat="1"/>
    <w:lsdException w:name="Closing" w:semiHidden="1" w:unhideWhenUsed="1"/>
    <w:lsdException w:name="Signature" w:semiHidden="1" w:unhideWhenUsed="1"/>
    <w:lsdException w:name="Default Paragraph Font" w:semiHidden="1" w:uiPriority="1" w:unhideWhenUsed="1"/>
    <w:lsdException w:name="Body Text" w:semiHidden="1" w:unhideWhenUsed="1"/>
    <w:lsdException w:name="Body Text Indent" w:semiHidden="1" w:unhideWhenUsed="1"/>
    <w:lsdException w:name="List Continue" w:semiHidden="1" w:unhideWhenUsed="1"/>
    <w:lsdException w:name="List Continue 2" w:semiHidden="1" w:unhideWhenUsed="1"/>
    <w:lsdException w:name="List Continue 3" w:semiHidden="1" w:unhideWhenUsed="1"/>
    <w:lsdException w:name="List Continue 4" w:semiHidden="1" w:unhideWhenUsed="1"/>
    <w:lsdException w:name="List Continue 5" w:semiHidden="1" w:unhideWhenUsed="1"/>
    <w:lsdException w:name="Message Header" w:semiHidden="1" w:unhideWhenUsed="1"/>
    <w:lsdException w:name="Subtitle" w:uiPriority="11" w:qFormat="1"/>
    <w:lsdException w:name="Salutation" w:semiHidden="1" w:unhideWhenUsed="1"/>
    <w:lsdException w:name="Date" w:semiHidden="1" w:unhideWhenUsed="1"/>
    <w:lsdException w:name="Body Text First Indent" w:semiHidden="1" w:unhideWhenUsed="1"/>
    <w:lsdException w:name="Body Text First Indent 2" w:semiHidden="1" w:unhideWhenUsed="1"/>
    <w:lsdException w:name="Note Heading" w:semiHidden="1" w:unhideWhenUsed="1"/>
    <w:lsdException w:name="Body Text 2" w:semiHidden="1" w:unhideWhenUsed="1"/>
    <w:lsdException w:name="Body Text 3" w:semiHidden="1" w:unhideWhenUsed="1"/>
    <w:lsdException w:name="Body Text Indent 2" w:semiHidden="1" w:unhideWhenUsed="1"/>
    <w:lsdException w:name="Body Text Indent 3" w:semiHidden="1" w:unhideWhenUsed="1"/>
    <w:lsdException w:name="Block Text" w:semiHidden="1" w:unhideWhenUsed="1"/>
    <w:lsdException w:name="Hyperlink" w:semiHidden="1" w:unhideWhenUsed="1"/>
    <w:lsdException w:name="FollowedHyperlink" w:semiHidden="1" w:unhideWhenUsed="1"/>
    <w:lsdException w:name="Strong" w:uiPriority="22" w:qFormat="1"/>
    <w:lsdException w:name="Emphasis" w:uiPriority="20" w:qFormat="1"/>
    <w:lsdException w:name="Document Map" w:semiHidden="1" w:unhideWhenUsed="1"/>
    <w:lsdException w:name="Plain Text" w:semiHidden="1" w:unhideWhenUsed="1"/>
    <w:lsdException w:name="E-mail Signature" w:semiHidden="1" w:unhideWhenUsed="1"/>
    <w:lsdException w:name="HTML Top of Form" w:semiHidden="1" w:unhideWhenUsed="1"/>
    <w:lsdException w:name="HTML Bottom of Form" w:semiHidden="1" w:unhideWhenUsed="1"/>
    <w:lsdException w:name="Normal (Web)" w:semiHidden="1" w:unhideWhenUsed="1"/>
    <w:lsdException w:name="HTML Acronym" w:semiHidden="1" w:unhideWhenUsed="1"/>
    <w:lsdException w:name="HTML Address" w:semiHidden="1" w:unhideWhenUsed="1"/>
    <w:lsdException w:name="HTML Cite" w:semiHidden="1" w:unhideWhenUsed="1"/>
    <w:lsdException w:name="HTML Code" w:semiHidden="1" w:unhideWhenUsed="1"/>
    <w:lsdException w:name="HTML Definition" w:semiHidden="1" w:unhideWhenUsed="1"/>
    <w:lsdException w:name="HTML Keyboard" w:semiHidden="1" w:unhideWhenUsed="1"/>
    <w:lsdException w:name="HTML Preformatted" w:semiHidden="1" w:unhideWhenUsed="1"/>
    <w:lsdException w:name="HTML Sample" w:semiHidden="1" w:unhideWhenUsed="1"/>
    <w:lsdException w:name="HTML Typewriter" w:semiHidden="1" w:unhideWhenUsed="1"/>
    <w:lsdException w:name="HTML Variable" w:semiHidden="1" w:unhideWhenUsed="1"/>
    <w:lsdException w:name="Normal Table" w:semiHidden="1" w:unhideWhenUsed="1"/>
    <w:lsdException w:name="annotation subject" w:semiHidden="1" w:unhideWhenUsed="1"/>
    <w:lsdException w:name="No List" w:semiHidden="1" w:unhideWhenUsed="1"/>
    <w:lsdException w:name="Outline List 1" w:semiHidden="1" w:unhideWhenUsed="1"/>
    <w:lsdException w:name="Outline List 2" w:semiHidden="1" w:unhideWhenUsed="1"/>
    <w:lsdException w:name="Outline List 3" w:semiHidden="1" w:unhideWhenUsed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Balloon Text" w:semiHidden="1" w:unhideWhenUsed="1"/>
    <w:lsdException w:name="Table Grid" w:uiPriority="39"/>
    <w:lsdException w:name="Table Theme" w:semiHidden="1" w:unhideWhenUsed="1"/>
    <w:lsdException w:name="Placeholder Text" w:semiHidden="1"/>
    <w:lsdException w:name="No Spacing" w:uiPriority="1" w:qFormat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semiHidden="1"/>
    <w:lsdException w:name="List Paragraph" w:uiPriority="34" w:qFormat="1"/>
    <w:lsdException w:name="Quote" w:uiPriority="29" w:qFormat="1"/>
    <w:lsdException w:name="Intense Quote" w:uiPriority="30" w:qFormat="1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uiPriority="19" w:qFormat="1"/>
    <w:lsdException w:name="Intense Emphasis" w:uiPriority="21" w:qFormat="1"/>
    <w:lsdException w:name="Subtle Reference" w:uiPriority="31" w:qFormat="1"/>
    <w:lsdException w:name="Intense Reference" w:uiPriority="32" w:qFormat="1"/>
    <w:lsdException w:name="Book Title" w:uiPriority="33" w:qFormat="1"/>
    <w:lsdException w:name="Bibliography" w:semiHidden="1" w:uiPriority="37" w:unhideWhenUsed="1"/>
    <w:lsdException w:name="TOC Heading" w:semiHidden="1" w:uiPriority="39" w:unhideWhenUsed="1" w:qFormat="1"/>
    <w:lsdException w:name="Plain Table 1" w:uiPriority="41"/>
    <w:lsdException w:name="Plain Table 2" w:uiPriority="42"/>
    <w:lsdException w:name="Plain Table 3" w:uiPriority="43"/>
    <w:lsdException w:name="Plain Table 4" w:uiPriority="44"/>
    <w:lsdException w:name="Plain Table 5" w:uiPriority="45"/>
    <w:lsdException w:name="Grid Table Light" w:uiPriority="40"/>
    <w:lsdException w:name="Grid Table 1 Light" w:uiPriority="46"/>
    <w:lsdException w:name="Grid Table 2" w:uiPriority="47"/>
    <w:lsdException w:name="Grid Table 3" w:uiPriority="48"/>
    <w:lsdException w:name="Grid Table 4" w:uiPriority="49"/>
    <w:lsdException w:name="Grid Table 5 Dark" w:uiPriority="50"/>
    <w:lsdException w:name="Grid Table 6 Colorful" w:uiPriority="51"/>
    <w:lsdException w:name="Grid Table 7 Colorful" w:uiPriority="52"/>
    <w:lsdException w:name="Grid Table 1 Light Accent 1" w:uiPriority="46"/>
    <w:lsdException w:name="Grid Table 2 Accent 1" w:uiPriority="47"/>
    <w:lsdException w:name="Grid Table 3 Accent 1" w:uiPriority="48"/>
    <w:lsdException w:name="Grid Table 4 Accent 1" w:uiPriority="49"/>
    <w:lsdException w:name="Grid Table 5 Dark Accent 1" w:uiPriority="50"/>
    <w:lsdException w:name="Grid Table 6 Colorful Accent 1" w:uiPriority="51"/>
    <w:lsdException w:name="Grid Table 7 Colorful Accent 1" w:uiPriority="52"/>
    <w:lsdException w:name="Grid Table 1 Light Accent 2" w:uiPriority="46"/>
    <w:lsdException w:name="Grid Table 2 Accent 2" w:uiPriority="47"/>
    <w:lsdException w:name="Grid Table 3 Accent 2" w:uiPriority="48"/>
    <w:lsdException w:name="Grid Table 4 Accent 2" w:uiPriority="49"/>
    <w:lsdException w:name="Grid Table 5 Dark Accent 2" w:uiPriority="50"/>
    <w:lsdException w:name="Grid Table 6 Colorful Accent 2" w:uiPriority="51"/>
    <w:lsdException w:name="Grid Table 7 Colorful Accent 2" w:uiPriority="52"/>
    <w:lsdException w:name="Grid Table 1 Light Accent 3" w:uiPriority="46"/>
    <w:lsdException w:name="Grid Table 2 Accent 3" w:uiPriority="47"/>
    <w:lsdException w:name="Grid Table 3 Accent 3" w:uiPriority="48"/>
    <w:lsdException w:name="Grid Table 4 Accent 3" w:uiPriority="49"/>
    <w:lsdException w:name="Grid Table 5 Dark Accent 3" w:uiPriority="50"/>
    <w:lsdException w:name="Grid Table 6 Colorful Accent 3" w:uiPriority="51"/>
    <w:lsdException w:name="Grid Table 7 Colorful Accent 3" w:uiPriority="52"/>
    <w:lsdException w:name="Grid Table 1 Light Accent 4" w:uiPriority="46"/>
    <w:lsdException w:name="Grid Table 2 Accent 4" w:uiPriority="47"/>
    <w:lsdException w:name="Grid Table 3 Accent 4" w:uiPriority="48"/>
    <w:lsdException w:name="Grid Table 4 Accent 4" w:uiPriority="49"/>
    <w:lsdException w:name="Grid Table 5 Dark Accent 4" w:uiPriority="50"/>
    <w:lsdException w:name="Grid Table 6 Colorful Accent 4" w:uiPriority="51"/>
    <w:lsdException w:name="Grid Table 7 Colorful Accent 4" w:uiPriority="52"/>
    <w:lsdException w:name="Grid Table 1 Light Accent 5" w:uiPriority="46"/>
    <w:lsdException w:name="Grid Table 2 Accent 5" w:uiPriority="47"/>
    <w:lsdException w:name="Grid Table 3 Accent 5" w:uiPriority="48"/>
    <w:lsdException w:name="Grid Table 4 Accent 5" w:uiPriority="49"/>
    <w:lsdException w:name="Grid Table 5 Dark Accent 5" w:uiPriority="50"/>
    <w:lsdException w:name="Grid Table 6 Colorful Accent 5" w:uiPriority="51"/>
    <w:lsdException w:name="Grid Table 7 Colorful Accent 5" w:uiPriority="52"/>
    <w:lsdException w:name="Grid Table 1 Light Accent 6" w:uiPriority="46"/>
    <w:lsdException w:name="Grid Table 2 Accent 6" w:uiPriority="47"/>
    <w:lsdException w:name="Grid Table 3 Accent 6" w:uiPriority="48"/>
    <w:lsdException w:name="Grid Table 4 Accent 6" w:uiPriority="49"/>
    <w:lsdException w:name="Grid Table 5 Dark Accent 6" w:uiPriority="50"/>
    <w:lsdException w:name="Grid Table 6 Colorful Accent 6" w:uiPriority="51"/>
    <w:lsdException w:name="Grid Table 7 Colorful Accent 6" w:uiPriority="52"/>
    <w:lsdException w:name="List Table 1 Light" w:uiPriority="46"/>
    <w:lsdException w:name="List Table 2" w:uiPriority="47"/>
    <w:lsdException w:name="List Table 3" w:uiPriority="48"/>
    <w:lsdException w:name="List Table 4" w:uiPriority="49"/>
    <w:lsdException w:name="List Table 5 Dark" w:uiPriority="50"/>
    <w:lsdException w:name="List Table 6 Colorful" w:uiPriority="51"/>
    <w:lsdException w:name="List Table 7 Colorful" w:uiPriority="52"/>
    <w:lsdException w:name="List Table 1 Light Accent 1" w:uiPriority="46"/>
    <w:lsdException w:name="List Table 2 Accent 1" w:uiPriority="47"/>
    <w:lsdException w:name="List Table 3 Accent 1" w:uiPriority="48"/>
    <w:lsdException w:name="List Table 4 Accent 1" w:uiPriority="49"/>
    <w:lsdException w:name="List Table 5 Dark Accent 1" w:uiPriority="50"/>
    <w:lsdException w:name="List Table 6 Colorful Accent 1" w:uiPriority="51"/>
    <w:lsdException w:name="List Table 7 Colorful Accent 1" w:uiPriority="52"/>
    <w:lsdException w:name="List Table 1 Light Accent 2" w:uiPriority="46"/>
    <w:lsdException w:name="List Table 2 Accent 2" w:uiPriority="47"/>
    <w:lsdException w:name="List Table 3 Accent 2" w:uiPriority="48"/>
    <w:lsdException w:name="List Table 4 Accent 2" w:uiPriority="49"/>
    <w:lsdException w:name="List Table 5 Dark Accent 2" w:uiPriority="50"/>
    <w:lsdException w:name="List Table 6 Colorful Accent 2" w:uiPriority="51"/>
    <w:lsdException w:name="List Table 7 Colorful Accent 2" w:uiPriority="52"/>
    <w:lsdException w:name="List Table 1 Light Accent 3" w:uiPriority="46"/>
    <w:lsdException w:name="List Table 2 Accent 3" w:uiPriority="47"/>
    <w:lsdException w:name="List Table 3 Accent 3" w:uiPriority="48"/>
    <w:lsdException w:name="List Table 4 Accent 3" w:uiPriority="49"/>
    <w:lsdException w:name="List Table 5 Dark Accent 3" w:uiPriority="50"/>
    <w:lsdException w:name="List Table 6 Colorful Accent 3" w:uiPriority="51"/>
    <w:lsdException w:name="List Table 7 Colorful Accent 3" w:uiPriority="52"/>
    <w:lsdException w:name="List Table 1 Light Accent 4" w:uiPriority="46"/>
    <w:lsdException w:name="List Table 2 Accent 4" w:uiPriority="47"/>
    <w:lsdException w:name="List Table 3 Accent 4" w:uiPriority="48"/>
    <w:lsdException w:name="List Table 4 Accent 4" w:uiPriority="49"/>
    <w:lsdException w:name="List Table 5 Dark Accent 4" w:uiPriority="50"/>
    <w:lsdException w:name="List Table 6 Colorful Accent 4" w:uiPriority="51"/>
    <w:lsdException w:name="List Table 7 Colorful Accent 4" w:uiPriority="52"/>
    <w:lsdException w:name="List Table 1 Light Accent 5" w:uiPriority="46"/>
    <w:lsdException w:name="List Table 2 Accent 5" w:uiPriority="47"/>
    <w:lsdException w:name="List Table 3 Accent 5" w:uiPriority="48"/>
    <w:lsdException w:name="List Table 4 Accent 5" w:uiPriority="49"/>
    <w:lsdException w:name="List Table 5 Dark Accent 5" w:uiPriority="50"/>
    <w:lsdException w:name="List Table 6 Colorful Accent 5" w:uiPriority="51"/>
    <w:lsdException w:name="List Table 7 Colorful Accent 5" w:uiPriority="52"/>
    <w:lsdException w:name="List Table 1 Light Accent 6" w:uiPriority="46"/>
    <w:lsdException w:name="List Table 2 Accent 6" w:uiPriority="47"/>
    <w:lsdException w:name="List Table 3 Accent 6" w:uiPriority="48"/>
    <w:lsdException w:name="List Table 4 Accent 6" w:uiPriority="49"/>
    <w:lsdException w:name="List Table 5 Dark Accent 6" w:uiPriority="50"/>
    <w:lsdException w:name="List Table 6 Colorful Accent 6" w:uiPriority="51"/>
    <w:lsdException w:name="List Table 7 Colorful Accent 6" w:uiPriority="52"/>
    <w:lsdException w:name="Mention" w:semiHidden="1" w:unhideWhenUsed="1"/>
    <w:lsdException w:name="Smart Hyperlink" w:semiHidden="1" w:unhideWhenUsed="1"/>
    <w:lsdException w:name="Hashtag" w:semiHidden="1" w:unhideWhenUsed="1"/>
    <w:lsdException w:name="Unresolved Mention" w:semiHidden="1" w:unhideWhenUsed="1"/>
    <w:lsdException w:name="Smart Link" w:semiHidden="1" w:unhideWhenUsed="1"/>
  </w:latentStyles>
  <w:style w:type="paragraph" w:default="1" w:styleId="Normal">
    <w:name w:val="Normal"/>
    <w:qFormat/>
  </w:style>
  <w:style w:type="paragraph" w:styleId="Ttulo1">
    <w:name w:val="heading 1"/>
    <w:basedOn w:val="Normal"/>
    <w:next w:val="Normal"/>
    <w:uiPriority w:val="9"/>
    <w:qFormat/>
    <w:pPr>
      <w:keepNext/>
      <w:keepLines/>
      <w:spacing w:before="480" w:after="120"/>
      <w:outlineLvl w:val="0"/>
    </w:pPr>
    <w:rPr>
      <w:b/>
      <w:sz w:val="48"/>
      <w:szCs w:val="48"/>
    </w:rPr>
  </w:style>
  <w:style w:type="paragraph" w:styleId="Ttulo2">
    <w:name w:val="heading 2"/>
    <w:basedOn w:val="Normal"/>
    <w:next w:val="Normal"/>
    <w:uiPriority w:val="9"/>
    <w:semiHidden/>
    <w:unhideWhenUsed/>
    <w:qFormat/>
    <w:pPr>
      <w:keepNext/>
      <w:keepLines/>
      <w:spacing w:before="360" w:after="80"/>
      <w:outlineLvl w:val="1"/>
    </w:pPr>
    <w:rPr>
      <w:b/>
      <w:sz w:val="36"/>
      <w:szCs w:val="36"/>
    </w:rPr>
  </w:style>
  <w:style w:type="paragraph" w:styleId="Ttulo3">
    <w:name w:val="heading 3"/>
    <w:basedOn w:val="Normal"/>
    <w:next w:val="Normal"/>
    <w:uiPriority w:val="9"/>
    <w:semiHidden/>
    <w:unhideWhenUsed/>
    <w:qFormat/>
    <w:pPr>
      <w:keepNext/>
      <w:keepLines/>
      <w:spacing w:before="280" w:after="80"/>
      <w:outlineLvl w:val="2"/>
    </w:pPr>
    <w:rPr>
      <w:b/>
      <w:sz w:val="28"/>
      <w:szCs w:val="28"/>
    </w:rPr>
  </w:style>
  <w:style w:type="paragraph" w:styleId="Ttulo4">
    <w:name w:val="heading 4"/>
    <w:basedOn w:val="Normal"/>
    <w:next w:val="Normal"/>
    <w:uiPriority w:val="9"/>
    <w:semiHidden/>
    <w:unhideWhenUsed/>
    <w:qFormat/>
    <w:pPr>
      <w:keepNext/>
      <w:keepLines/>
      <w:spacing w:before="240" w:after="40"/>
      <w:outlineLvl w:val="3"/>
    </w:pPr>
    <w:rPr>
      <w:b/>
      <w:sz w:val="24"/>
      <w:szCs w:val="24"/>
    </w:rPr>
  </w:style>
  <w:style w:type="paragraph" w:styleId="Ttulo5">
    <w:name w:val="heading 5"/>
    <w:basedOn w:val="Normal"/>
    <w:next w:val="Normal"/>
    <w:uiPriority w:val="9"/>
    <w:semiHidden/>
    <w:unhideWhenUsed/>
    <w:qFormat/>
    <w:pPr>
      <w:keepNext/>
      <w:keepLines/>
      <w:spacing w:before="220" w:after="40"/>
      <w:outlineLvl w:val="4"/>
    </w:pPr>
    <w:rPr>
      <w:b/>
    </w:rPr>
  </w:style>
  <w:style w:type="paragraph" w:styleId="Ttulo6">
    <w:name w:val="heading 6"/>
    <w:basedOn w:val="Normal"/>
    <w:next w:val="Normal"/>
    <w:uiPriority w:val="9"/>
    <w:semiHidden/>
    <w:unhideWhenUsed/>
    <w:qFormat/>
    <w:pPr>
      <w:keepNext/>
      <w:keepLines/>
      <w:spacing w:before="200" w:after="40"/>
      <w:outlineLvl w:val="5"/>
    </w:pPr>
    <w:rPr>
      <w:b/>
      <w:sz w:val="20"/>
      <w:szCs w:val="20"/>
    </w:rPr>
  </w:style>
  <w:style w:type="character" w:default="1" w:styleId="Tipodeletrapredefinidodopargrafo">
    <w:name w:val="Default Paragraph Font"/>
    <w:uiPriority w:val="1"/>
    <w:semiHidden/>
    <w:unhideWhenUsed/>
  </w:style>
  <w:style w:type="table" w:default="1" w:styleId="Tabelanormal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Semlista">
    <w:name w:val="No List"/>
    <w:uiPriority w:val="99"/>
    <w:semiHidden/>
    <w:unhideWhenUsed/>
  </w:style>
  <w:style w:type="table" w:customStyle="1" w:styleId="TableNormal">
    <w:name w:val="Table Normal"/>
    <w:tblPr>
      <w:tblCellMar>
        <w:top w:w="0" w:type="dxa"/>
        <w:left w:w="0" w:type="dxa"/>
        <w:bottom w:w="0" w:type="dxa"/>
        <w:right w:w="0" w:type="dxa"/>
      </w:tblCellMar>
    </w:tblPr>
  </w:style>
  <w:style w:type="paragraph" w:styleId="Ttulo">
    <w:name w:val="Title"/>
    <w:basedOn w:val="Normal"/>
    <w:next w:val="Normal"/>
    <w:uiPriority w:val="10"/>
    <w:qFormat/>
    <w:pPr>
      <w:keepNext/>
      <w:keepLines/>
      <w:spacing w:before="480" w:after="120"/>
    </w:pPr>
    <w:rPr>
      <w:b/>
      <w:sz w:val="72"/>
      <w:szCs w:val="72"/>
    </w:rPr>
  </w:style>
  <w:style w:type="paragraph" w:customStyle="1" w:styleId="textocentralizadomaiusculas">
    <w:name w:val="texto_centralizado_maiusculas"/>
    <w:basedOn w:val="Normal"/>
    <w:rsid w:val="008B5A30"/>
    <w:pPr>
      <w:spacing w:before="100" w:beforeAutospacing="1" w:after="100" w:afterAutospacing="1" w:line="240" w:lineRule="auto"/>
    </w:pPr>
    <w:rPr>
      <w:rFonts w:ascii="Times New Roman" w:eastAsia="Times New Roman" w:hAnsi="Times New Roman" w:cs="Times New Roman"/>
      <w:sz w:val="24"/>
      <w:szCs w:val="24"/>
    </w:rPr>
  </w:style>
  <w:style w:type="paragraph" w:customStyle="1" w:styleId="textojustificado">
    <w:name w:val="texto_justificado"/>
    <w:basedOn w:val="Normal"/>
    <w:rsid w:val="008B5A30"/>
    <w:pPr>
      <w:spacing w:before="100" w:beforeAutospacing="1" w:after="100" w:afterAutospacing="1" w:line="240" w:lineRule="auto"/>
    </w:pPr>
    <w:rPr>
      <w:rFonts w:ascii="Times New Roman" w:eastAsia="Times New Roman" w:hAnsi="Times New Roman" w:cs="Times New Roman"/>
      <w:sz w:val="24"/>
      <w:szCs w:val="24"/>
    </w:rPr>
  </w:style>
  <w:style w:type="paragraph" w:customStyle="1" w:styleId="textocentralizado">
    <w:name w:val="texto_centralizado"/>
    <w:basedOn w:val="Normal"/>
    <w:rsid w:val="008B5A30"/>
    <w:pPr>
      <w:spacing w:before="100" w:beforeAutospacing="1" w:after="100" w:afterAutospacing="1" w:line="240" w:lineRule="auto"/>
    </w:pPr>
    <w:rPr>
      <w:rFonts w:ascii="Times New Roman" w:eastAsia="Times New Roman" w:hAnsi="Times New Roman" w:cs="Times New Roman"/>
      <w:sz w:val="24"/>
      <w:szCs w:val="24"/>
    </w:rPr>
  </w:style>
  <w:style w:type="character" w:styleId="Forte">
    <w:name w:val="Strong"/>
    <w:basedOn w:val="Tipodeletrapredefinidodopargrafo"/>
    <w:uiPriority w:val="22"/>
    <w:qFormat/>
    <w:rsid w:val="008B5A30"/>
    <w:rPr>
      <w:b/>
      <w:bCs/>
    </w:rPr>
  </w:style>
  <w:style w:type="paragraph" w:styleId="NormalWeb">
    <w:name w:val="Normal (Web)"/>
    <w:basedOn w:val="Normal"/>
    <w:uiPriority w:val="99"/>
    <w:semiHidden/>
    <w:unhideWhenUsed/>
    <w:rsid w:val="008B5A30"/>
    <w:pPr>
      <w:spacing w:before="100" w:beforeAutospacing="1" w:after="100" w:afterAutospacing="1" w:line="240" w:lineRule="auto"/>
    </w:pPr>
    <w:rPr>
      <w:rFonts w:ascii="Times New Roman" w:eastAsia="Times New Roman" w:hAnsi="Times New Roman" w:cs="Times New Roman"/>
      <w:sz w:val="24"/>
      <w:szCs w:val="24"/>
    </w:rPr>
  </w:style>
  <w:style w:type="character" w:styleId="Hiperligao">
    <w:name w:val="Hyperlink"/>
    <w:basedOn w:val="Tipodeletrapredefinidodopargrafo"/>
    <w:uiPriority w:val="99"/>
    <w:semiHidden/>
    <w:unhideWhenUsed/>
    <w:rsid w:val="008B5A30"/>
    <w:rPr>
      <w:color w:val="0000FF"/>
      <w:u w:val="single"/>
    </w:rPr>
  </w:style>
  <w:style w:type="table" w:styleId="TabelacomGrelha">
    <w:name w:val="Table Grid"/>
    <w:basedOn w:val="Tabelanormal"/>
    <w:uiPriority w:val="39"/>
    <w:rsid w:val="00E45A27"/>
    <w:pPr>
      <w:spacing w:after="0" w:line="240" w:lineRule="auto"/>
    </w:pPr>
    <w:tblPr>
      <w:tblBorders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  <w:insideH w:val="single" w:sz="4" w:space="0" w:color="auto"/>
        <w:insideV w:val="single" w:sz="4" w:space="0" w:color="auto"/>
      </w:tblBorders>
    </w:tblPr>
  </w:style>
  <w:style w:type="paragraph" w:customStyle="1" w:styleId="paragraph">
    <w:name w:val="paragraph"/>
    <w:basedOn w:val="Normal"/>
    <w:rsid w:val="00E45A27"/>
    <w:pPr>
      <w:spacing w:before="100" w:beforeAutospacing="1" w:after="100" w:afterAutospacing="1" w:line="240" w:lineRule="auto"/>
    </w:pPr>
    <w:rPr>
      <w:rFonts w:ascii="Times New Roman" w:eastAsia="Times New Roman" w:hAnsi="Times New Roman" w:cs="Times New Roman"/>
      <w:sz w:val="24"/>
      <w:szCs w:val="24"/>
    </w:rPr>
  </w:style>
  <w:style w:type="character" w:customStyle="1" w:styleId="normaltextrun">
    <w:name w:val="normaltextrun"/>
    <w:basedOn w:val="Tipodeletrapredefinidodopargrafo"/>
    <w:rsid w:val="00E45A27"/>
  </w:style>
  <w:style w:type="character" w:customStyle="1" w:styleId="eop">
    <w:name w:val="eop"/>
    <w:basedOn w:val="Tipodeletrapredefinidodopargrafo"/>
    <w:rsid w:val="00E45A27"/>
  </w:style>
  <w:style w:type="paragraph" w:styleId="Subttulo">
    <w:name w:val="Subtitle"/>
    <w:basedOn w:val="Normal"/>
    <w:next w:val="Normal"/>
    <w:uiPriority w:val="11"/>
    <w:qFormat/>
    <w:pPr>
      <w:keepNext/>
      <w:keepLines/>
      <w:spacing w:before="360" w:after="80"/>
    </w:pPr>
    <w:rPr>
      <w:rFonts w:ascii="Georgia" w:eastAsia="Georgia" w:hAnsi="Georgia" w:cs="Georgia"/>
      <w:i/>
      <w:color w:val="666666"/>
      <w:sz w:val="48"/>
      <w:szCs w:val="48"/>
    </w:rPr>
  </w:style>
  <w:style w:type="table" w:customStyle="1" w:styleId="a">
    <w:basedOn w:val="Tabelanormal"/>
    <w:pPr>
      <w:spacing w:after="0" w:line="240" w:lineRule="auto"/>
    </w:pPr>
    <w:tblPr>
      <w:tblStyleRowBandSize w:val="1"/>
      <w:tblStyleColBandSize w:val="1"/>
    </w:tblPr>
  </w:style>
  <w:style w:type="table" w:customStyle="1" w:styleId="a0">
    <w:basedOn w:val="Tabelanormal"/>
    <w:tblPr>
      <w:tblStyleRowBandSize w:val="1"/>
      <w:tblStyleColBandSize w:val="1"/>
      <w:tblCellMar>
        <w:left w:w="0" w:type="dxa"/>
        <w:right w:w="0" w:type="dxa"/>
      </w:tblCellMar>
    </w:tblPr>
  </w:style>
  <w:style w:type="table" w:customStyle="1" w:styleId="a1">
    <w:basedOn w:val="Tabelanormal"/>
    <w:pPr>
      <w:spacing w:after="0" w:line="240" w:lineRule="auto"/>
    </w:pPr>
    <w:tblPr>
      <w:tblStyleRowBandSize w:val="1"/>
      <w:tblStyleColBandSize w:val="1"/>
    </w:tblPr>
  </w:style>
  <w:style w:type="table" w:customStyle="1" w:styleId="a2">
    <w:basedOn w:val="Tabelanormal"/>
    <w:tblPr>
      <w:tblStyleRowBandSize w:val="1"/>
      <w:tblStyleColBandSize w:val="1"/>
      <w:tblCellMar>
        <w:top w:w="15" w:type="dxa"/>
        <w:left w:w="15" w:type="dxa"/>
        <w:bottom w:w="15" w:type="dxa"/>
        <w:right w:w="15" w:type="dxa"/>
      </w:tblCellMar>
    </w:tblPr>
  </w:style>
  <w:style w:type="table" w:customStyle="1" w:styleId="a3">
    <w:basedOn w:val="Tabelanormal"/>
    <w:tblPr>
      <w:tblStyleRowBandSize w:val="1"/>
      <w:tblStyleColBandSize w:val="1"/>
      <w:tblCellMar>
        <w:top w:w="15" w:type="dxa"/>
        <w:left w:w="15" w:type="dxa"/>
        <w:bottom w:w="15" w:type="dxa"/>
        <w:right w:w="15" w:type="dxa"/>
      </w:tblCellMar>
    </w:tblPr>
  </w:style>
  <w:style w:type="table" w:customStyle="1" w:styleId="a4">
    <w:basedOn w:val="Tabelanormal"/>
    <w:pPr>
      <w:spacing w:after="0" w:line="240" w:lineRule="auto"/>
    </w:pPr>
    <w:tblPr>
      <w:tblStyleRowBandSize w:val="1"/>
      <w:tblStyleColBandSize w:val="1"/>
    </w:tblPr>
  </w:style>
  <w:style w:type="paragraph" w:styleId="Cabealho">
    <w:name w:val="header"/>
    <w:basedOn w:val="Normal"/>
    <w:link w:val="CabealhoCarter"/>
    <w:uiPriority w:val="99"/>
    <w:unhideWhenUsed/>
    <w:rsid w:val="002C65FD"/>
    <w:pPr>
      <w:tabs>
        <w:tab w:val="center" w:pos="4252"/>
        <w:tab w:val="right" w:pos="8504"/>
      </w:tabs>
      <w:spacing w:after="0" w:line="240" w:lineRule="auto"/>
    </w:pPr>
  </w:style>
  <w:style w:type="character" w:customStyle="1" w:styleId="CabealhoCarter">
    <w:name w:val="Cabeçalho Caráter"/>
    <w:basedOn w:val="Tipodeletrapredefinidodopargrafo"/>
    <w:link w:val="Cabealho"/>
    <w:uiPriority w:val="99"/>
    <w:rsid w:val="002C65FD"/>
  </w:style>
  <w:style w:type="paragraph" w:styleId="Rodap">
    <w:name w:val="footer"/>
    <w:basedOn w:val="Normal"/>
    <w:link w:val="RodapCarter"/>
    <w:uiPriority w:val="99"/>
    <w:unhideWhenUsed/>
    <w:rsid w:val="002C65FD"/>
    <w:pPr>
      <w:tabs>
        <w:tab w:val="center" w:pos="4252"/>
        <w:tab w:val="right" w:pos="8504"/>
      </w:tabs>
      <w:spacing w:after="0" w:line="240" w:lineRule="auto"/>
    </w:pPr>
  </w:style>
  <w:style w:type="character" w:customStyle="1" w:styleId="RodapCarter">
    <w:name w:val="Rodapé Caráter"/>
    <w:basedOn w:val="Tipodeletrapredefinidodopargrafo"/>
    <w:link w:val="Rodap"/>
    <w:uiPriority w:val="99"/>
    <w:rsid w:val="002C65FD"/>
  </w:style>
</w:styles>
</file>

<file path=word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/>
</file>

<file path=word/_rels/document.xml.rels><?xml version="1.0" encoding="UTF-8" standalone="yes"?>
<Relationships xmlns="http://schemas.openxmlformats.org/package/2006/relationships"><Relationship Id="rId8" Type="http://schemas.openxmlformats.org/officeDocument/2006/relationships/webSettings" Target="webSettings.xml"/><Relationship Id="rId13" Type="http://schemas.openxmlformats.org/officeDocument/2006/relationships/footer" Target="footer1.xml"/><Relationship Id="rId3" Type="http://schemas.openxmlformats.org/officeDocument/2006/relationships/customXml" Target="../customXml/item3.xml"/><Relationship Id="rId7" Type="http://schemas.openxmlformats.org/officeDocument/2006/relationships/settings" Target="settings.xml"/><Relationship Id="rId12" Type="http://schemas.openxmlformats.org/officeDocument/2006/relationships/header" Target="header1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styles" Target="styles.xml"/><Relationship Id="rId11" Type="http://schemas.openxmlformats.org/officeDocument/2006/relationships/hyperlink" Target="http://www.planalto.gov.br/ccivil_03/Constituicao/Constituicao.htm" TargetMode="External"/><Relationship Id="rId5" Type="http://schemas.openxmlformats.org/officeDocument/2006/relationships/numbering" Target="numbering.xml"/><Relationship Id="rId15" Type="http://schemas.openxmlformats.org/officeDocument/2006/relationships/theme" Target="theme/theme1.xml"/><Relationship Id="rId10" Type="http://schemas.openxmlformats.org/officeDocument/2006/relationships/endnotes" Target="endnotes.xml"/><Relationship Id="rId4" Type="http://schemas.openxmlformats.org/officeDocument/2006/relationships/customXml" Target="../customXml/item4.xml"/><Relationship Id="rId9" Type="http://schemas.openxmlformats.org/officeDocument/2006/relationships/footnotes" Target="footnotes.xml"/><Relationship Id="rId14" Type="http://schemas.openxmlformats.org/officeDocument/2006/relationships/fontTable" Target="fontTable.xml"/></Relationships>
</file>

<file path=word/_rels/fontTable.xml.rels><?xml version="1.0" encoding="UTF-8" standalone="yes"?>
<Relationships xmlns="http://schemas.openxmlformats.org/package/2006/relationships"><Relationship Id="rId8" Type="http://schemas.openxmlformats.org/officeDocument/2006/relationships/font" Target="fonts/font8.odttf"/><Relationship Id="rId13" Type="http://schemas.openxmlformats.org/officeDocument/2006/relationships/font" Target="fonts/font13.odttf"/><Relationship Id="rId3" Type="http://schemas.openxmlformats.org/officeDocument/2006/relationships/font" Target="fonts/font3.odttf"/><Relationship Id="rId7" Type="http://schemas.openxmlformats.org/officeDocument/2006/relationships/font" Target="fonts/font7.odttf"/><Relationship Id="rId12" Type="http://schemas.openxmlformats.org/officeDocument/2006/relationships/font" Target="fonts/font12.odttf"/><Relationship Id="rId2" Type="http://schemas.openxmlformats.org/officeDocument/2006/relationships/font" Target="fonts/font2.odttf"/><Relationship Id="rId16" Type="http://schemas.openxmlformats.org/officeDocument/2006/relationships/font" Target="fonts/font16.odttf"/><Relationship Id="rId1" Type="http://schemas.openxmlformats.org/officeDocument/2006/relationships/font" Target="fonts/font1.odttf"/><Relationship Id="rId6" Type="http://schemas.openxmlformats.org/officeDocument/2006/relationships/font" Target="fonts/font6.odttf"/><Relationship Id="rId11" Type="http://schemas.openxmlformats.org/officeDocument/2006/relationships/font" Target="fonts/font11.odttf"/><Relationship Id="rId5" Type="http://schemas.openxmlformats.org/officeDocument/2006/relationships/font" Target="fonts/font5.odttf"/><Relationship Id="rId15" Type="http://schemas.openxmlformats.org/officeDocument/2006/relationships/font" Target="fonts/font15.odttf"/><Relationship Id="rId10" Type="http://schemas.openxmlformats.org/officeDocument/2006/relationships/font" Target="fonts/font10.odttf"/><Relationship Id="rId4" Type="http://schemas.openxmlformats.org/officeDocument/2006/relationships/font" Target="fonts/font4.odttf"/><Relationship Id="rId9" Type="http://schemas.openxmlformats.org/officeDocument/2006/relationships/font" Target="fonts/font9.odttf"/><Relationship Id="rId14" Type="http://schemas.openxmlformats.org/officeDocument/2006/relationships/font" Target="fonts/font14.odttf"/></Relationships>
</file>

<file path=word/_rels/footer1.xml.rels><?xml version="1.0" encoding="UTF-8" standalone="yes"?>
<Relationships xmlns="http://schemas.openxmlformats.org/package/2006/relationships"><Relationship Id="rId1" Type="http://schemas.openxmlformats.org/officeDocument/2006/relationships/image" Target="media/image3.png"/></Relationships>
</file>

<file path=word/_rels/header1.xml.rels><?xml version="1.0" encoding="UTF-8" standalone="yes"?>
<Relationships xmlns="http://schemas.openxmlformats.org/package/2006/relationships"><Relationship Id="rId2" Type="http://schemas.openxmlformats.org/officeDocument/2006/relationships/image" Target="media/image2.png"/><Relationship Id="rId1" Type="http://schemas.openxmlformats.org/officeDocument/2006/relationships/image" Target="media/image1.png"/></Relationships>
</file>

<file path=word/theme/theme1.xml><?xml version="1.0" encoding="utf-8"?>
<a:theme xmlns:a="http://schemas.openxmlformats.org/drawingml/2006/main" name="Tema do Offic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明朝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lcf76f155ced4ddcb4097134ff3c332f xmlns="40aec6fa-c5f6-4feb-b97b-386f8ea38896">
      <Terms xmlns="http://schemas.microsoft.com/office/infopath/2007/PartnerControls"/>
    </lcf76f155ced4ddcb4097134ff3c332f>
    <TaxCatchAll xmlns="beaeb88b-723b-40d5-8941-7d7503f1ce4a" xsi:nil="true"/>
  </documentManagement>
</p:properties>
</file>

<file path=customXml/item2.xml><?xml version="1.0" encoding="utf-8"?>
<go:gDocsCustomXmlDataStorage xmlns:go="http://customooxmlschemas.google.com/" xmlns:r="http://schemas.openxmlformats.org/officeDocument/2006/relationships" uri="GoogleDocsCustomDataVersion2">
  <go:docsCustomData xmlns:go="http://customooxmlschemas.google.com/" roundtripDataSignature="AMtx7mimj0xfaJxX6EUpcjFyN/fjAY9j3g==">CgMxLjAaGgoBMBIVChMIBCoPCgtBQUFCTXQtc3dpOBACGhoKATESFQoTCAQqDwoLQUFBQk10LXN3aTgQARoaCgEyEhUKEwgEKg8KC0FBQUJNdC1zd2l3EAIaGgoBMxIVChMIBCoPCgtBQUFCTXQtc3dpdxABGhoKATQSFQoTCAQqDwoLQUFBQk10LXN3alUQARoaCgE1EhUKEwgEKg8KC0FBQUJNdC1zd2k0EAIaGgoBNhIVChMIBCoPCgtBQUFCTXQtc3dpNBABGhoKATcSFQoTCAQqDwoLQUFBQk10LXN3amsQARoaCgE4EhUKEwgEKg8KC0FBQUJNdC1zd2prEAIaGgoBORIVChMIBCoPCgtBQUFCTXQtc3dqcxABGhsKAjEwEhUKEwgEKg8KC0FBQUJNdC1zd2pREAEaGwoCMTESFQoTCAQqDwoLQUFBQk10LXN3akUQARobCgIxMhIVChMIBCoPCgtBQUFCTXQtc3dqWRACGhsKAjEzEhUKEwgEKg8KC0FBQUJNdC1zd2pZEAEaGwoCMTQSFQoTCAQqDwoLQUFBQk10LXN3amMQARobCgIxNRIVChMIBCoPCgtBQUFCTXQtc3dqYxACGhsKAjE2EhUKEwgEKg8KC0FBQUJNdC1zd2pvEAEaGwoCMTcSFQoTCAQqDwoLQUFBQk10LXN3ancQARobCgIxOBIVChMIBCoPCgtBQUFCTXQtc3dqSRACGhsKAjE5EhUKEwgEKg8KC0FBQUJNdC1zd2pBEAIaGwoCMjASFQoTCAQqDwoLQUFBQk10LXN3ak0QAhobCgIyMRIVChMIBCoPCgtBQUFCTXQtc3dpMBABGhsKAjIyEhUKEwgEKg8KC0FBQUJNdC1zd2pnEAIi6QMKC0FBQUJNdC1zd2pnEpEDCgtBQUFCTXQtc3dqZxILQUFBQk10LXN3amcaDQoJdGV4dC9odG1sEgAiDgoKdGV4dC9wbGFpbhIAKlIKGU1haWFyYSBkb3MgU2FudG9zIE1hcmluaG8aNS8vc3NsLmdzdGF0aWMuY29tL2RvY3MvY29tbW9uL2JsdWVfc2lsaG91ZXR0ZTk2LTAucG5nMK/wzNryMTiv8Mza8jFKUQokYXBwbGljYXRpb24vdm5kLmdvb2dsZS1hcHBzLmRvY3MubWRzGinC19rkASMSIQodChdzZXLDo28gZGVzY2xhc3NpZmljYWRhcxABGAAQAXJUChlNYWlhcmEgZG9zIFNhbnRvcyBNYXJpbmhvGjcKNS8vc3NsLmdzdGF0aWMuY29tL2RvY3MvY29tbW9uL2JsdWVfc2lsaG91ZXR0ZTk2LTAucG5neACCATZzdWdnZXN0SWRJbXBvcnQxOTZlZWNlMi1iYjJhLTRiMzAtOWRlOS1lNmM4ODk0NTAxMzdfMjOIAQGaAQYIABAAGACwAQC4AQEYr/DM2vIxIK/wzNryMTAAQjZzdWdnZXN0SWRJbXBvcnQxOTZlZWNlMi1iYjJhLTRiMzAtOWRlOS1lNmM4ODk0NTAxMzdfMjMi0wMKC0FBQUJNdC1zd2pFEvsCCgtBQUFCTXQtc3dqRRILQUFBQk10LXN3akUaDQoJdGV4dC9odG1sEgAiDgoKdGV4dC9wbGFpbhIAKlIKGU1haWFyYSBkb3MgU2FudG9zIE1hcmluaG8aNS8vc3NsLmdzdGF0aWMuY29tL2RvY3MvY29tbW9uL2JsdWVfc2lsaG91ZXR0ZTk2LTAucG5nMOSwh9ryMTjksIfa8jFKOwokYXBwbGljYXRpb24vdm5kLmdvb2dsZS1hcHBzLmRvY3MubWRzGhPC19rkAQ0aCwoHCgEsEAEYABABclQKGU1haWFyYSBkb3MgU2FudG9zIE1hcmluaG8aNwo1Ly9zc2wuZ3N0YXRpYy5jb20vZG9jcy9jb21tb24vYmx1ZV9zaWxob3VldHRlOTYtMC5wbmd4AIIBNnN1Z2dlc3RJZEltcG9ydDE5NmVlY2UyLWJiMmEtNGIzMC05ZGU5LWU2Yzg4OTQ1MDEzN18xMogBAZoBBggAEAAYALABALgBARjksIfa8jEg5LCH2vIxMABCNnN1Z2dlc3RJZEltcG9ydDE5NmVlY2UyLWJiMmEtNGIzMC05ZGU5LWU2Yzg4OTQ1MDEzN18xMiLdAwoLQUFBQk10LXN3amMShQMKC0FBQUJNdC1zd2pjEgtBQUFCTXQtc3dqYxoNCgl0ZXh0L2h0bWwSACIOCgp0ZXh0L3BsYWluEgAqUgoZTWFpYXJhIGRvcyBTYW50b3MgTWFyaW5obxo1Ly9zc2wuZ3N0YXRpYy5jb20vZG9jcy9jb21tb24vYmx1ZV9zaWxob3VldHRlOTYtMC5wbmcw0eGU2vIxONHhlNryMUpFCiRhcHBsaWNhdGlvbi92bmQuZ29vZ2xlLWFwcHMuZG9jcy5tZHMaHcLX2uQBFwoVCggKAmEsEAEYABIHCgFvEAEYABgBclQKGU1haWFyYSBkb3MgU2FudG9zIE1hcmluaG8aNwo1Ly9zc2wuZ3N0YXRpYy5jb20vZG9jcy9jb21tb24vYmx1ZV9zaWxob3VldHRlOTYtMC5wbmd4AIIBNnN1Z2dlc3RJZEltcG9ydDE5NmVlY2UyLWJiMmEtNGIzMC05ZGU5LWU2Yzg4OTQ1MDEzN18xNYgBAZoBBggAEAAYALABALgBARjR4ZTa8jEg0eGU2vIxMABCNnN1Z2dlc3RJZEltcG9ydDE5NmVlY2UyLWJiMmEtNGIzMC05ZGU5LWU2Yzg4OTQ1MDEzN18xNSLTAwoLQUFBQk10LXN3akES+wIKC0FBQUJNdC1zd2pBEgtBQUFCTXQtc3dqQRoNCgl0ZXh0L2h0bWwSACIOCgp0ZXh0L3BsYWluEgAqUgoZTWFpYXJhIGRvcyBTYW50b3MgTWFyaW5obxo1Ly9zc2wuZ3N0YXRpYy5jb20vZG9jcy9jb21tb24vYmx1ZV9zaWxob3VldHRlOTYtMC5wbmcwyujE2vIxOMroxNryMUo7CiRhcHBsaWNhdGlvbi92bmQuZ29vZ2xlLWFwcHMuZG9jcy5tZHMaE8LX2uQBDRILCgcKASwQARgAEAFyVAoZTWFpYXJhIGRvcyBTYW50b3MgTWFyaW5obxo3CjUvL3NzbC5nc3RhdGljLmNvbS9kb2NzL2NvbW1vbi9ibHVlX3NpbGhvdWV0dGU5Ni0wLnBuZ3gAggE2c3VnZ2VzdElkSW1wb3J0MTk2ZWVjZTItYmIyYS00YjMwLTlkZTktZTZjODg5NDUwMTM3XzIwiAEBmgEGCAAQABgAsAEAuAEBGMroxNryMSDK6MTa8jEwAEI2c3VnZ2VzdElkSW1wb3J0MTk2ZWVjZTItYmIyYS00YjMwLTlkZTktZTZjODg5NDUwMTM3XzIwItMDCgtBQUFCTXQtc3dqbxL7AgoLQUFBQk10LXN3am8SC0FBQUJNdC1zd2pvGg0KCXRleHQvaHRtbBIAIg4KCnRleHQvcGxhaW4SACpSChlNYWlhcmEgZG9zIFNhbnRvcyBNYXJpbmhvGjUvL3NzbC5nc3RhdGljLmNvbS9kb2NzL2NvbW1vbi9ibHVlX3NpbGhvdWV0dGU5Ni0wLnBuZzCi75Ta8jE4ou+U2vIxSjsKJGFwcGxpY2F0aW9uL3ZuZC5nb29nbGUtYXBwcy5kb2NzLm1kcxoTwtfa5AENGgsKBwoBLBABGAAQAXJUChlNYWlhcmEgZG9zIFNhbnRvcyBNYXJpbmhvGjcKNS8vc3NsLmdzdGF0aWMuY29tL2RvY3MvY29tbW9uL2JsdWVfc2lsaG91ZXR0ZTk2LTAucG5neACCATZzdWdnZXN0SWRJbXBvcnQxOTZlZWNlMi1iYjJhLTRiMzAtOWRlOS1lNmM4ODk0NTAxMzdfMTeIAQGaAQYIABAAGACwAQC4AQEYou+U2vIxIKLvlNryMTAAQjZzdWdnZXN0SWRJbXBvcnQxOTZlZWNlMi1iYjJhLTRiMzAtOWRlOS1lNmM4ODk0NTAxMzdfMTci0wMKC0FBQUJNdC1zd2pNEvsCCgtBQUFCTXQtc3dqTRILQUFBQk10LXN3ak0aDQoJdGV4dC9odG1sEgAiDgoKdGV4dC9wbGFpbhIAKlIKGU1haWFyYSBkb3MgU2FudG9zIE1hcmluaG8aNS8vc3NsLmdzdGF0aWMuY29tL2RvY3MvY29tbW9uL2JsdWVfc2lsaG91ZXR0ZTk2LTAucG5nMLL6xtryMTiy+sba8jFKOwokYXBwbGljYXRpb24vdm5kLmdvb2dsZS1hcHBzLmRvY3MubWRzGhPC19rkAQ0SCwoHCgEsEAEYABABclQKGU1haWFyYSBkb3MgU2FudG9zIE1hcmluaG8aNwo1Ly9zc2wuZ3N0YXRpYy5jb20vZG9jcy9jb21tb24vYmx1ZV9zaWxob3VldHRlOTYtMC5wbmd4AIIBNnN1Z2dlc3RJZEltcG9ydDE5NmVlY2UyLWJiMmEtNGIzMC05ZGU5LWU2Yzg4OTQ1MDEzN18yMYgBAZoBBggAEAAYALABALgBARiy+sba8jEgsvrG2vIxMABCNnN1Z2dlc3RJZEltcG9ydDE5NmVlY2UyLWJiMmEtNGIzMC05ZGU5LWU2Yzg4OTQ1MDEzN18yMSLbAwoLQUFBQk10LXN3amsShAMKC0FBQUJNdC1zd2prEgtBQUFCTXQtc3dqaxoNCgl0ZXh0L2h0bWwSACIOCgp0ZXh0L3BsYWluEgAqUgoZTWFpYXJhIGRvcyBTYW50b3MgTWFyaW5obxo1Ly9zc2wuZ3N0YXRpYy5jb20vZG9jcy9jb21tb24vYmx1ZV9zaWxob3VldHRlOTYtMC5wbmcw/OeJ2vIxOPznidryMUpFCiRhcHBsaWNhdGlvbi92bmQuZ29vZ2xlLWFwcHMuZG9jcy5tZHMaHcLX2uQBFxINCgkKA2HMgBABGAAQARoGCgIQFBABclQKGU1haWFyYSBkb3MgU2FudG9zIE1hcmluaG8aNwo1Ly9zc2wuZ3N0YXRpYy5jb20vZG9jcy9jb21tb24vYmx1ZV9zaWxob3VldHRlOTYtMC5wbmd4AIIBNXN1Z2dlc3RJZEltcG9ydDE5NmVlY2UyLWJiMmEtNGIzMC05ZGU5LWU2Yzg4OTQ1MDEzN184iAEBmgEGCAAQABgAsAEAuAEBGPznidryMSD854na8jEwAEI1c3VnZ2VzdElkSW1wb3J0MTk2ZWVjZTItYmIyYS00YjMwLTlkZTktZTZjODg5NDUwMTM3Xzgi0wMKC0FBQUJNdC1zd2pJEvsCCgtBQUFCTXQtc3dqSRILQUFBQk10LXN3akkaDQoJdGV4dC9odG1sEgAiDgoKdGV4dC9wbGFpbhIAKlIKGU1haWFyYSBkb3MgU2FudG9zIE1hcmluaG8aNS8vc3NsLmdzdGF0aWMuY29tL2RvY3MvY29tbW9uL2JsdWVfc2lsaG91ZXR0ZTk2LTAucG5nMObtxdryMTjm7cXa8jFKOwokYXBwbGljYXRpb24vdm5kLmdvb2dsZS1hcHBzLmRvY3MubWRzGhPC19rkAQ0SCwoHCgEsEAEYABABclQKGU1haWFyYSBkb3MgU2FudG9zIE1hcmluaG8aNwo1Ly9zc2wuZ3N0YXRpYy5jb20vZG9jcy9jb21tb24vYmx1ZV9zaWxob3VldHRlOTYtMC5wbmd4AIIBNnN1Z2dlc3RJZEltcG9ydDE5NmVlY2UyLWJiMmEtNGIzMC05ZGU5LWU2Yzg4OTQ1MDEzN18xOYgBAZoBBggAEAAYALABALgBARjm7cXa8jEg5u3F2vIxMABCNnN1Z2dlc3RJZEltcG9ydDE5NmVlY2UyLWJiMmEtNGIzMC05ZGU5LWU2Yzg4OTQ1MDEzN18xOSLvAwoLQUFBQk10LXN3aXcSmAMKC0FBQUJNdC1zd2l3EgtBQUFCTXQtc3dpdxoNCgl0ZXh0L2h0bWwSACIOCgp0ZXh0L3BsYWluEgAqUgoZTWFpYXJhIGRvcyBTYW50b3MgTWFyaW5obxo1Ly9zc2wuZ3N0YXRpYy5jb20vZG9jcy9jb21tb24vYmx1ZV9zaWxob3VldHRlOTYtMC5wbmcw7Pz12fIxOOz89dnyMUpZCiRhcHBsaWNhdGlvbi92bmQuZ29vZ2xlLWFwcHMuZG9jcy5tZHMaMcLX2uQBKwopChEKC2F0cmlidWlyw6NvEAEYABISCgxhdHJpYnXDrXLDo28QARgAGAFyVAoZTWFpYXJhIGRvcyBTYW50b3MgTWFyaW5obxo3CjUvL3NzbC5nc3RhdGljLmNvbS9kb2NzL2NvbW1vbi9ibHVlX3NpbGhvdWV0dGU5Ni0wLnBuZ3gAggE1c3VnZ2VzdElkSW1wb3J0MTk2ZWVjZTItYmIyYS00YjMwLTlkZTktZTZjODg5NDUwMTM3XzOIAQGaAQYIABAAGACwAQC4AQEY7Pz12fIxIOz89dnyMTAAQjVzdWdnZXN0SWRJbXBvcnQxOTZlZWNlMi1iYjJhLTRiMzAtOWRlOS1lNmM4ODk0NTAxMzdfMyLTAwoLQUFBQk10LXN3ancS+wIKC0FBQUJNdC1zd2p3EgtBQUFCTXQtc3dqdxoNCgl0ZXh0L2h0bWwSACIOCgp0ZXh0L3BsYWluEgAqUgoZTWFpYXJhIGRvcyBTYW50b3MgTWFyaW5obxo1Ly9zc2wuZ3N0YXRpYy5jb20vZG9jcy9jb21tb24vYmx1ZV9zaWxob3VldHRlOTYtMC5wbmcw/KSU2vIxOPyklNryMUo7CiRhcHBsaWNhdGlvbi92bmQuZ29vZ2xlLWFwcHMuZG9jcy5tZHMaE8LX2uQBDRoLCgcKAS4QARgAEAFyVAoZTWFpYXJhIGRvcyBTYW50b3MgTWFyaW5obxo3CjUvL3NzbC5nc3RhdGljLmNvbS9kb2NzL2NvbW1vbi9ibHVlX3NpbGhvdWV0dGU5Ni0wLnBuZ3gAggE2c3VnZ2VzdElkSW1wb3J0MTk2ZWVjZTItYmIyYS00YjMwLTlkZTktZTZjODg5NDUwMTM3XzE4iAEBmgEGCAAQABgAsAEAuAEBGPyklNryMSD8pJTa8jEwAEI2c3VnZ2VzdElkSW1wb3J0MTk2ZWVjZTItYmIyYS00YjMwLTlkZTktZTZjODg5NDUwMTM3XzE4ItEDCgtBQUFCTXQtc3dqVRL6AgoLQUFBQk10LXN3alUSC0FBQUJNdC1zd2pVGg0KCXRleHQvaHRtbBIAIg4KCnRleHQvcGxhaW4SACpSChlNYWlhcmEgZG9zIFNhbnRvcyBNYXJpbmhvGjUvL3NzbC5nc3RhdGljLmNvbS9kb2NzL2NvbW1vbi9ibHVlX3NpbGhvdWV0dGU5Ni0wLnBuZzCN3frZ8jE4jd362fIxSjsKJGFwcGxpY2F0aW9uL3ZuZC5nb29nbGUtYXBwcy5kb2NzLm1kcxoTwtfa5AENGgsKBwoBLBABGAAQAXJUChlNYWlhcmEgZG9zIFNhbnRvcyBNYXJpbmhvGjcKNS8vc3NsLmdzdGF0aWMuY29tL2RvY3MvY29tbW9uL2JsdWVfc2lsaG91ZXR0ZTk2LTAucG5neACCATVzdWdnZXN0SWRJbXBvcnQxOTZlZWNlMi1iYjJhLTRiMzAtOWRlOS1lNmM4ODk0NTAxMzdfNYgBAZoBBggAEAAYALABALgBARiN3frZ8jEgjd362fIxMABCNXN1Z2dlc3RJZEltcG9ydDE5NmVlY2UyLWJiMmEtNGIzMC05ZGU5LWU2Yzg4OTQ1MDEzN181IuUDCgtBQUFCTXQtc3dpNBKOAwoLQUFBQk10LXN3aTQSC0FBQUJNdC1zd2k0Gg0KCXRleHQvaHRtbBIAIg4KCnRleHQvcGxhaW4SACpSChlNYWlhcmEgZG9zIFNhbnRvcyBNYXJpbmhvGjUvL3NzbC5nc3RhdGljLmNvbS9kb2NzL2NvbW1vbi9ibHVlX3NpbGhvdWV0dGU5Ni0wLnBuZzCG0PvZ8jE4htD72fIxSk8KJGFwcGxpY2F0aW9uL3ZuZC5nb29nbGUtYXBwcy5kb2NzLm1kcxonwtfa5AEhCh8KDgoIZXZpZGVudGUQARgAEgsKBWNsYXJhEAEYABgBclQKGU1haWFyYSBkb3MgU2FudG9zIE1hcmluaG8aNwo1Ly9zc2wuZ3N0YXRpYy5jb20vZG9jcy9jb21tb24vYmx1ZV9zaWxob3VldHRlOTYtMC5wbmd4AIIBNXN1Z2dlc3RJZEltcG9ydDE5NmVlY2UyLWJiMmEtNGIzMC05ZGU5LWU2Yzg4OTQ1MDEzN182iAEBmgEGCAAQABgAsAEAuAEBGIbQ+9nyMSCG0PvZ8jEwAEI1c3VnZ2VzdElkSW1wb3J0MTk2ZWVjZTItYmIyYS00YjMwLTlkZTktZTZjODg5NDUwMTM3XzYi1AMKC0FBQUJNdC1zd2pzEvwCCgtBQUFCTXQtc3dqcxILQUFBQk10LXN3anMaDQoJdGV4dC9odG1sEgAiDgoKdGV4dC9wbGFpbhIAKlIKGU1haWFyYSBkb3MgU2FudG9zIE1hcmluaG8aNS8vc3NsLmdzdGF0aWMuY29tL2RvY3MvY29tbW9uL2JsdWVfc2lsaG91ZXR0ZTk2LTAucG5nMMbgjdryMTjG4I3a8jFKPAokYXBwbGljYXRpb24vdm5kLmdvb2dsZS1hcHBzLmRvY3MubWRzGhTC19rkAQ4aDAoICgJuYRABGAAQAXJUChlNYWlhcmEgZG9zIFNhbnRvcyBNYXJpbmhvGjcKNS8vc3NsLmdzdGF0aWMuY29tL2RvY3MvY29tbW9uL2JsdWVfc2lsaG91ZXR0ZTk2LTAucG5neACCATZzdWdnZXN0SWRJbXBvcnQxOTZlZWNlMi1iYjJhLTRiMzAtOWRlOS1lNmM4ODk0NTAxMzdfMTCIAQGaAQYIABAAGACwAQC4AQEYxuCN2vIxIMbgjdryMTAAQjZzdWdnZXN0SWRJbXBvcnQxOTZlZWNlMi1iYjJhLTRiMzAtOWRlOS1lNmM4ODk0NTAxMzdfMTAi0wMKC0FBQUJNdC1zd2pREvsCCgtBQUFCTXQtc3dqURILQUFBQk10LXN3alEaDQoJdGV4dC9odG1sEgAiDgoKdGV4dC9wbGFpbhIAKlIKGU1haWFyYSBkb3MgU2FudG9zIE1hcmluaG8aNS8vc3NsLmdzdGF0aWMuY29tL2RvY3MvY29tbW9uL2JsdWVfc2lsaG91ZXR0ZTk2LTAucG5nMPWVh9ryMTj1lYfa8jFKOwokYXBwbGljYXRpb24vdm5kLmdvb2dsZS1hcHBzLmRvY3MubWRzGhPC19rkAQ0aCwoHCgEsEAEYABABclQKGU1haWFyYSBkb3MgU2FudG9zIE1hcmluaG8aNwo1Ly9zc2wuZ3N0YXRpYy5jb20vZG9jcy9jb21tb24vYmx1ZV9zaWxob3VldHRlOTYtMC5wbmd4AIIBNnN1Z2dlc3RJZEltcG9ydDE5NmVlY2UyLWJiMmEtNGIzMC05ZGU5LWU2Yzg4OTQ1MDEzN18xMYgBAZoBBggAEAAYALABALgBARj1lYfa8jEg9ZWH2vIxMABCNnN1Z2dlc3RJZEltcG9ydDE5NmVlY2UyLWJiMmEtNGIzMC05ZGU5LWU2Yzg4OTQ1MDEzN18xMSLTAwoLQUFBQk10LXN3aTAS+wIKC0FBQUJNdC1zd2kwEgtBQUFCTXQtc3dpMBoNCgl0ZXh0L2h0bWwSACIOCgp0ZXh0L3BsYWluEgAqUgoZTWFpYXJhIGRvcyBTYW50b3MgTWFyaW5obxo1Ly9zc2wuZ3N0YXRpYy5jb20vZG9jcy9jb21tb24vYmx1ZV9zaWxob3VldHRlOTYtMC5wbmcw7qnJ2vIxOO6pydryMUo7CiRhcHBsaWNhdGlvbi92bmQuZ29vZ2xlLWFwcHMuZG9jcy5tZHMaE8LX2uQBDRoLCgcKASwQARgAEAFyVAoZTWFpYXJhIGRvcyBTYW50b3MgTWFyaW5obxo3CjUvL3NzbC5nc3RhdGljLmNvbS9kb2NzL2NvbW1vbi9ibHVlX3NpbGhvdWV0dGU5Ni0wLnBuZ3gAggE2c3VnZ2VzdElkSW1wb3J0MTk2ZWVjZTItYmIyYS00YjMwLTlkZTktZTZjODg5NDUwMTM3XzIyiAEBmgEGCAAQABgAsAEAuAEBGO6pydryMSDuqcna8jEwAEI2c3VnZ2VzdElkSW1wb3J0MTk2ZWVjZTItYmIyYS00YjMwLTlkZTktZTZjODg5NDUwMTM3XzIyItwDCgtBQUFCTXQtc3dqWRKEAwoLQUFBQk10LXN3alkSC0FBQUJNdC1zd2pZGg0KCXRleHQvaHRtbBIAIg4KCnRleHQvcGxhaW4SACpSChlNYWlhcmEgZG9zIFNhbnRvcyBNYXJpbmhvGjUvL3NzbC5nc3RhdGljLmNvbS9kb2NzL2NvbW1vbi9ibHVlX3NpbGhvdWV0dGU5Ni0wLnBuZzDf2o7a8jE439qO2vIxSkQKJGFwcGxpY2F0aW9uL3ZuZC5nb29nbGUtYXBwcy5kb2NzLm1kcxocwtfa5AEWChQKBwoBbhABGAASBwoBYRABGAAYAXJUChlNYWlhcmEgZG9zIFNhbnRvcyBNYXJpbmhvGjcKNS8vc3NsLmdzdGF0aWMuY29tL2RvY3MvY29tbW9uL2JsdWVfc2lsaG91ZXR0ZTk2LTAucG5neACCATZzdWdnZXN0SWRJbXBvcnQxOTZlZWNlMi1iYjJhLTRiMzAtOWRlOS1lNmM4ODk0NTAxMzdfMTOIAQGaAQYIABAAGACwAQC4AQEY39qO2vIxIN/ajtryMTAAQjZzdWdnZXN0SWRJbXBvcnQxOTZlZWNlMi1iYjJhLTRiMzAtOWRlOS1lNmM4ODk0NTAxMzdfMTMi3QMKC0FBQUJNdC1zd2k4EoYDCgtBQUFCTXQtc3dpOBILQUFBQk10LXN3aTgaDQoJdGV4dC9odG1sEgAiDgoKdGV4dC9wbGFpbhIAKlIKGU1haWFyYSBkb3MgU2FudG9zIE1hcmluaG8aNS8vc3NsLmdzdGF0aWMuY29tL2RvY3MvY29tbW9uL2JsdWVfc2lsaG91ZXR0ZTk2LTAucG5nMPbV89nyMTj21fPZ8jFKRwokYXBwbGljYXRpb24vdm5kLmdvb2dsZS1hcHBzLmRvY3MubWRzGh/C19rkARkKFwoICgJJVhABGAASCQoDSUlJEAEYABgBclQKGU1haWFyYSBkb3MgU2FudG9zIE1hcmluaG8aNwo1Ly9zc2wuZ3N0YXRpYy5jb20vZG9jcy9jb21tb24vYmx1ZV9zaWxob3VldHRlOTYtMC5wbmd4AIIBNXN1Z2dlc3RJZEltcG9ydDE5NmVlY2UyLWJiMmEtNGIzMC05ZGU5LWU2Yzg4OTQ1MDEzN18xiAEBmgEGCAAQABgAsAEAuAEBGPbV89nyMSD21fPZ8jEwAEI1c3VnZ2VzdElkSW1wb3J0MTk2ZWVjZTItYmIyYS00YjMwLTlkZTktZTZjODg5NDUwMTM3XzE4AGpTCjZzdWdnZXN0SWRJbXBvcnQxOTZlZWNlMi1iYjJhLTRiMzAtOWRlOS1lNmM4ODk0NTAxMzdfMjMSGU1haWFyYSBkb3MgU2FudG9zIE1hcmluaG9qUwo2c3VnZ2VzdElkSW1wb3J0MTk2ZWVjZTItYmIyYS00YjMwLTlkZTktZTZjODg5NDUwMTM3XzEyEhlNYWlhcmEgZG9zIFNhbnRvcyBNYXJpbmhvalMKNnN1Z2dlc3RJZEltcG9ydDE5NmVlY2UyLWJiMmEtNGIzMC05ZGU5LWU2Yzg4OTQ1MDEzN18xNRIZTWFpYXJhIGRvcyBTYW50b3MgTWFyaW5ob2pTCjZzdWdnZXN0SWRJbXBvcnQxOTZlZWNlMi1iYjJhLTRiMzAtOWRlOS1lNmM4ODk0NTAxMzdfMjASGU1haWFyYSBkb3MgU2FudG9zIE1hcmluaG9qUwo2c3VnZ2VzdElkSW1wb3J0MTk2ZWVjZTItYmIyYS00YjMwLTlkZTktZTZjODg5NDUwMTM3XzE3EhlNYWlhcmEgZG9zIFNhbnRvcyBNYXJpbmhvalMKNnN1Z2dlc3RJZEltcG9ydDE5NmVlY2UyLWJiMmEtNGIzMC05ZGU5LWU2Yzg4OTQ1MDEzN18yMRIZTWFpYXJhIGRvcyBTYW50b3MgTWFyaW5ob2pSCjVzdWdnZXN0SWRJbXBvcnQxOTZlZWNlMi1iYjJhLTRiMzAtOWRlOS1lNmM4ODk0NTAxMzdfOBIZTWFpYXJhIGRvcyBTYW50b3MgTWFyaW5ob2pTCjZzdWdnZXN0SWRJbXBvcnQxOTZlZWNlMi1iYjJhLTRiMzAtOWRlOS1lNmM4ODk0NTAxMzdfMTkSGU1haWFyYSBkb3MgU2FudG9zIE1hcmluaG9qUgo1c3VnZ2VzdElkSW1wb3J0MTk2ZWVjZTItYmIyYS00YjMwLTlkZTktZTZjODg5NDUwMTM3XzMSGU1haWFyYSBkb3MgU2FudG9zIE1hcmluaG9qUwo2c3VnZ2VzdElkSW1wb3J0MTk2ZWVjZTItYmIyYS00YjMwLTlkZTktZTZjODg5NDUwMTM3XzE4EhlNYWlhcmEgZG9zIFNhbnRvcyBNYXJpbmhvalIKNXN1Z2dlc3RJZEltcG9ydDE5NmVlY2UyLWJiMmEtNGIzMC05ZGU5LWU2Yzg4OTQ1MDEzN181EhlNYWlhcmEgZG9zIFNhbnRvcyBNYXJpbmhvalIKNXN1Z2dlc3RJZEltcG9ydDE5NmVlY2UyLWJiMmEtNGIzMC05ZGU5LWU2Yzg4OTQ1MDEzN182EhlNYWlhcmEgZG9zIFNhbnRvcyBNYXJpbmhvajYKFHN1Z2dlc3QuaHhrbTQ0dW53b2R2Eh5NYXJpYSBFZHVhcmRhIE1pcmFuZGEgQnJhbmTDo29qUwo2c3VnZ2VzdElkSW1wb3J0MTk2ZWVjZTItYmIyYS00YjMwLTlkZTktZTZjODg5NDUwMTM3XzEwEhlNYWlhcmEgZG9zIFNhbnRvcyBNYXJpbmhvalMKNnN1Z2dlc3RJZEltcG9ydDE5NmVlY2UyLWJiMmEtNGIzMC05ZGU5LWU2Yzg4OTQ1MDEzN18xMRIZTWFpYXJhIGRvcyBTYW50b3MgTWFyaW5ob2pTCjZzdWdnZXN0SWRJbXBvcnQxOTZlZWNlMi1iYjJhLTRiMzAtOWRlOS1lNmM4ODk0NTAxMzdfMjISGU1haWFyYSBkb3MgU2FudG9zIE1hcmluaG9qUwo2c3VnZ2VzdElkSW1wb3J0MTk2ZWVjZTItYmIyYS00YjMwLTlkZTktZTZjODg5NDUwMTM3XzEzEhlNYWlhcmEgZG9zIFNhbnRvcyBNYXJpbmhvalIKNXN1Z2dlc3RJZEltcG9ydDE5NmVlY2UyLWJiMmEtNGIzMC05ZGU5LWU2Yzg4OTQ1MDEzN18xEhlNYWlhcmEgZG9zIFNhbnRvcyBNYXJpbmhvciExY1k3Z29VSWNvTUdKMVREblI3MlJiZzBGYS02LWFJQks=</go:docsCustomData>
</go:gDocsCustomXmlDataStorage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36E29AE93B1FB54C94FFB0AC0F256343" ma:contentTypeVersion="14" ma:contentTypeDescription="Create a new document." ma:contentTypeScope="" ma:versionID="3487eafe80e2c4116e5aa923501ecef0">
  <xsd:schema xmlns:xsd="http://www.w3.org/2001/XMLSchema" xmlns:xs="http://www.w3.org/2001/XMLSchema" xmlns:p="http://schemas.microsoft.com/office/2006/metadata/properties" xmlns:ns2="40aec6fa-c5f6-4feb-b97b-386f8ea38896" xmlns:ns3="beaeb88b-723b-40d5-8941-7d7503f1ce4a" targetNamespace="http://schemas.microsoft.com/office/2006/metadata/properties" ma:root="true" ma:fieldsID="791c6999be33df5930a3e1bf3462d89a" ns2:_="" ns3:_="">
    <xsd:import namespace="40aec6fa-c5f6-4feb-b97b-386f8ea38896"/>
    <xsd:import namespace="beaeb88b-723b-40d5-8941-7d7503f1ce4a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SearchProperties" minOccurs="0"/>
                <xsd:element ref="ns2:MediaServiceObjectDetectorVersions" minOccurs="0"/>
                <xsd:element ref="ns3:SharedWithUsers" minOccurs="0"/>
                <xsd:element ref="ns3:SharedWithDetails" minOccurs="0"/>
                <xsd:element ref="ns2:MediaServiceDateTaken" minOccurs="0"/>
                <xsd:element ref="ns2:MediaServiceGenerationTime" minOccurs="0"/>
                <xsd:element ref="ns2:MediaServiceEventHashCode" minOccurs="0"/>
                <xsd:element ref="ns2:MediaLengthInSeconds" minOccurs="0"/>
                <xsd:element ref="ns2:lcf76f155ced4ddcb4097134ff3c332f" minOccurs="0"/>
                <xsd:element ref="ns3:TaxCatchAll" minOccurs="0"/>
                <xsd:element ref="ns2:MediaServiceOCR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40aec6fa-c5f6-4feb-b97b-386f8ea38896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1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DateTaken" ma:index="14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GenerationTime" ma:index="15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6" nillable="true" ma:displayName="MediaServiceEventHashCode" ma:hidden="true" ma:internalName="MediaServiceEventHashCode" ma:readOnly="true">
      <xsd:simpleType>
        <xsd:restriction base="dms:Text"/>
      </xsd:simpleType>
    </xsd:element>
    <xsd:element name="MediaLengthInSeconds" ma:index="17" nillable="true" ma:displayName="MediaLengthInSeconds" ma:hidden="true" ma:internalName="MediaLengthInSeconds" ma:readOnly="true">
      <xsd:simpleType>
        <xsd:restriction base="dms:Unknown"/>
      </xsd:simpleType>
    </xsd:element>
    <xsd:element name="lcf76f155ced4ddcb4097134ff3c332f" ma:index="19" nillable="true" ma:taxonomy="true" ma:internalName="lcf76f155ced4ddcb4097134ff3c332f" ma:taxonomyFieldName="MediaServiceImageTags" ma:displayName="Image Tags" ma:readOnly="false" ma:fieldId="{5cf76f15-5ced-4ddc-b409-7134ff3c332f}" ma:taxonomyMulti="true" ma:sspId="02630f34-378a-4da1-9a9f-beef91844922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OCR" ma:index="21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beaeb88b-723b-40d5-8941-7d7503f1ce4a" elementFormDefault="qualified">
    <xsd:import namespace="http://schemas.microsoft.com/office/2006/documentManagement/types"/>
    <xsd:import namespace="http://schemas.microsoft.com/office/infopath/2007/PartnerControls"/>
    <xsd:element name="SharedWithUsers" ma:index="12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3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TaxCatchAll" ma:index="20" nillable="true" ma:displayName="Taxonomy Catch All Column" ma:hidden="true" ma:list="{2b558856-12f4-48e1-87fc-0f5a9f6d8187}" ma:internalName="TaxCatchAll" ma:showField="CatchAllData" ma:web="beaeb88b-723b-40d5-8941-7d7503f1ce4a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4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7BC2BB99-D0B2-45A3-8225-294966FBABD2}">
  <ds:schemaRefs>
    <ds:schemaRef ds:uri="http://schemas.microsoft.com/office/2006/metadata/properties"/>
    <ds:schemaRef ds:uri="http://schemas.microsoft.com/office/infopath/2007/PartnerControls"/>
    <ds:schemaRef ds:uri="40aec6fa-c5f6-4feb-b97b-386f8ea38896"/>
    <ds:schemaRef ds:uri="beaeb88b-723b-40d5-8941-7d7503f1ce4a"/>
  </ds:schemaRefs>
</ds:datastoreItem>
</file>

<file path=customXml/itemProps2.xml><?xml version="1.0" encoding="utf-8"?>
<ds:datastoreItem xmlns:ds="http://schemas.openxmlformats.org/officeDocument/2006/customXml" ds:itemID="{11111111-1234-1234-1234-123412341234}">
  <ds:schemaRefs>
    <ds:schemaRef ds:uri="http://customooxmlschemas.google.com/"/>
    <ds:schemaRef ds:uri="http://schemas.openxmlformats.org/officeDocument/2006/relationships"/>
  </ds:schemaRefs>
</ds:datastoreItem>
</file>

<file path=customXml/itemProps3.xml><?xml version="1.0" encoding="utf-8"?>
<ds:datastoreItem xmlns:ds="http://schemas.openxmlformats.org/officeDocument/2006/customXml" ds:itemID="{02A74570-9594-447E-A654-4D77519085D9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40aec6fa-c5f6-4feb-b97b-386f8ea38896"/>
    <ds:schemaRef ds:uri="beaeb88b-723b-40d5-8941-7d7503f1ce4a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4.xml><?xml version="1.0" encoding="utf-8"?>
<ds:datastoreItem xmlns:ds="http://schemas.openxmlformats.org/officeDocument/2006/customXml" ds:itemID="{B4145D3A-B515-4518-9CA9-E8F6CA578602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Normal.dotm</Template>
  <TotalTime>0</TotalTime>
  <Pages>4</Pages>
  <Words>892</Words>
  <Characters>5073</Characters>
  <Application>Microsoft Office Word</Application>
  <DocSecurity>0</DocSecurity>
  <Lines>195</Lines>
  <Paragraphs>108</Paragraphs>
  <ScaleCrop>false</ScaleCrop>
  <HeadingPairs>
    <vt:vector size="2" baseType="variant">
      <vt:variant>
        <vt:lpstr>Título</vt:lpstr>
      </vt:variant>
      <vt:variant>
        <vt:i4>1</vt:i4>
      </vt:variant>
    </vt:vector>
  </HeadingPairs>
  <TitlesOfParts>
    <vt:vector size="1" baseType="lpstr">
      <vt:lpstr/>
    </vt:vector>
  </TitlesOfParts>
  <Company/>
  <LinksUpToDate>false</LinksUpToDate>
  <CharactersWithSpaces>5857</CharactersWithSpaces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Laís Alves Valente</dc:creator>
  <cp:lastModifiedBy>francisco Abreu</cp:lastModifiedBy>
  <cp:revision>3</cp:revision>
  <cp:lastPrinted>2026-01-29T13:21:00Z</cp:lastPrinted>
  <dcterms:created xsi:type="dcterms:W3CDTF">2026-01-29T13:21:00Z</dcterms:created>
  <dcterms:modified xsi:type="dcterms:W3CDTF">2026-01-29T13:21:00Z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0x01010036E29AE93B1FB54C94FFB0AC0F256343</vt:lpwstr>
  </property>
  <property fmtid="{D5CDD505-2E9C-101B-9397-08002B2CF9AE}" pid="3" name="MediaServiceImageTags">
    <vt:lpwstr/>
  </property>
  <property fmtid="{D5CDD505-2E9C-101B-9397-08002B2CF9AE}" pid="4" name="xd_ProgID">
    <vt:lpwstr/>
  </property>
  <property fmtid="{D5CDD505-2E9C-101B-9397-08002B2CF9AE}" pid="5" name="ComplianceAssetId">
    <vt:lpwstr/>
  </property>
  <property fmtid="{D5CDD505-2E9C-101B-9397-08002B2CF9AE}" pid="6" name="TemplateUrl">
    <vt:lpwstr/>
  </property>
  <property fmtid="{D5CDD505-2E9C-101B-9397-08002B2CF9AE}" pid="7" name="_ExtendedDescription">
    <vt:lpwstr/>
  </property>
  <property fmtid="{D5CDD505-2E9C-101B-9397-08002B2CF9AE}" pid="8" name="TriggerFlowInfo">
    <vt:lpwstr/>
  </property>
  <property fmtid="{D5CDD505-2E9C-101B-9397-08002B2CF9AE}" pid="9" name="xd_Signature">
    <vt:bool>false</vt:bool>
  </property>
</Properties>
</file>